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7" r:id="rId3"/>
    <p:sldId id="257" r:id="rId4"/>
    <p:sldId id="258" r:id="rId5"/>
    <p:sldId id="266" r:id="rId6"/>
    <p:sldId id="272" r:id="rId7"/>
    <p:sldId id="269" r:id="rId8"/>
    <p:sldId id="270" r:id="rId9"/>
    <p:sldId id="271" r:id="rId10"/>
    <p:sldId id="259" r:id="rId11"/>
    <p:sldId id="262" r:id="rId12"/>
    <p:sldId id="276" r:id="rId13"/>
    <p:sldId id="275" r:id="rId14"/>
    <p:sldId id="278" r:id="rId15"/>
    <p:sldId id="260" r:id="rId16"/>
    <p:sldId id="273" r:id="rId17"/>
    <p:sldId id="274" r:id="rId18"/>
    <p:sldId id="261" r:id="rId19"/>
    <p:sldId id="263" r:id="rId20"/>
    <p:sldId id="264" r:id="rId21"/>
    <p:sldId id="265" r:id="rId22"/>
    <p:sldId id="26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0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44544E-D22F-4F9E-9BB9-69257BA69454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3CF622A-0806-43F4-BE10-6BB419DC519A}">
      <dgm:prSet/>
      <dgm:spPr/>
      <dgm:t>
        <a:bodyPr/>
        <a:lstStyle/>
        <a:p>
          <a:r>
            <a:rPr lang="fr-FR"/>
            <a:t>C’est une association d’étudiant en école d’informatique (CESI)</a:t>
          </a:r>
          <a:endParaRPr lang="en-US"/>
        </a:p>
      </dgm:t>
    </dgm:pt>
    <dgm:pt modelId="{187C36EF-9B4C-4929-8680-E45AADBCFDC6}" type="parTrans" cxnId="{211B4C2A-370D-479A-925E-B56EBB6FA46F}">
      <dgm:prSet/>
      <dgm:spPr/>
      <dgm:t>
        <a:bodyPr/>
        <a:lstStyle/>
        <a:p>
          <a:endParaRPr lang="en-US"/>
        </a:p>
      </dgm:t>
    </dgm:pt>
    <dgm:pt modelId="{90E68049-E6CA-41BE-90C6-7DEA66ADEC7C}" type="sibTrans" cxnId="{211B4C2A-370D-479A-925E-B56EBB6FA46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83EA636-7679-468E-942B-58D0EE839DBD}">
      <dgm:prSet/>
      <dgm:spPr/>
      <dgm:t>
        <a:bodyPr/>
        <a:lstStyle/>
        <a:p>
          <a:r>
            <a:rPr lang="fr-FR"/>
            <a:t>Elle a pour but de donner l’opportunité aux joueurs de se rencontrer lors d’un weekend convivial</a:t>
          </a:r>
          <a:endParaRPr lang="en-US"/>
        </a:p>
      </dgm:t>
    </dgm:pt>
    <dgm:pt modelId="{99FB3EEE-8C1F-44DE-92BE-73A402EF6736}" type="parTrans" cxnId="{9AF1CFA6-D6DF-419E-9E9A-05DB9B17464F}">
      <dgm:prSet/>
      <dgm:spPr/>
      <dgm:t>
        <a:bodyPr/>
        <a:lstStyle/>
        <a:p>
          <a:endParaRPr lang="en-US"/>
        </a:p>
      </dgm:t>
    </dgm:pt>
    <dgm:pt modelId="{6ACABDCC-67DA-4160-A0D7-B1FF1F72331B}" type="sibTrans" cxnId="{9AF1CFA6-D6DF-419E-9E9A-05DB9B17464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D4E8F0A-519E-4EA5-ACC8-6F4E6F4ECAD7}">
      <dgm:prSet/>
      <dgm:spPr/>
      <dgm:t>
        <a:bodyPr/>
        <a:lstStyle/>
        <a:p>
          <a:r>
            <a:rPr lang="fr-FR" dirty="0"/>
            <a:t>Elle organise des LAN Party</a:t>
          </a:r>
          <a:endParaRPr lang="en-US" dirty="0"/>
        </a:p>
      </dgm:t>
    </dgm:pt>
    <dgm:pt modelId="{21759F8E-CD59-4D36-B1FA-C9849E09C4CB}" type="parTrans" cxnId="{8E1789AF-4A8D-43E4-B8E1-8693CC3150CB}">
      <dgm:prSet/>
      <dgm:spPr/>
      <dgm:t>
        <a:bodyPr/>
        <a:lstStyle/>
        <a:p>
          <a:endParaRPr lang="en-US"/>
        </a:p>
      </dgm:t>
    </dgm:pt>
    <dgm:pt modelId="{AA43B733-B7D1-4AAC-8190-2538D1DEC90E}" type="sibTrans" cxnId="{8E1789AF-4A8D-43E4-B8E1-8693CC3150CB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B9BD131A-8C05-4591-8F9B-E0B7C3D05579}" type="pres">
      <dgm:prSet presAssocID="{8644544E-D22F-4F9E-9BB9-69257BA69454}" presName="Name0" presStyleCnt="0">
        <dgm:presLayoutVars>
          <dgm:animLvl val="lvl"/>
          <dgm:resizeHandles val="exact"/>
        </dgm:presLayoutVars>
      </dgm:prSet>
      <dgm:spPr/>
    </dgm:pt>
    <dgm:pt modelId="{5D2546E8-6E6E-462A-9E87-C35A9067EA4F}" type="pres">
      <dgm:prSet presAssocID="{33CF622A-0806-43F4-BE10-6BB419DC519A}" presName="compositeNode" presStyleCnt="0">
        <dgm:presLayoutVars>
          <dgm:bulletEnabled val="1"/>
        </dgm:presLayoutVars>
      </dgm:prSet>
      <dgm:spPr/>
    </dgm:pt>
    <dgm:pt modelId="{80D1A5CC-521A-481A-A7CE-2FD339F64CDE}" type="pres">
      <dgm:prSet presAssocID="{33CF622A-0806-43F4-BE10-6BB419DC519A}" presName="bgRect" presStyleLbl="bgAccFollowNode1" presStyleIdx="0" presStyleCnt="3"/>
      <dgm:spPr/>
    </dgm:pt>
    <dgm:pt modelId="{B343A38A-6F61-4F5D-A990-53D4253828FE}" type="pres">
      <dgm:prSet presAssocID="{90E68049-E6CA-41BE-90C6-7DEA66ADEC7C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F52C7B0E-F766-4C3B-B1FF-7752187DCB6B}" type="pres">
      <dgm:prSet presAssocID="{33CF622A-0806-43F4-BE10-6BB419DC519A}" presName="bottomLine" presStyleLbl="alignNode1" presStyleIdx="1" presStyleCnt="6">
        <dgm:presLayoutVars/>
      </dgm:prSet>
      <dgm:spPr/>
    </dgm:pt>
    <dgm:pt modelId="{E1008886-0E68-44C0-9581-5980AF114722}" type="pres">
      <dgm:prSet presAssocID="{33CF622A-0806-43F4-BE10-6BB419DC519A}" presName="nodeText" presStyleLbl="bgAccFollowNode1" presStyleIdx="0" presStyleCnt="3">
        <dgm:presLayoutVars>
          <dgm:bulletEnabled val="1"/>
        </dgm:presLayoutVars>
      </dgm:prSet>
      <dgm:spPr/>
    </dgm:pt>
    <dgm:pt modelId="{23DBA4BC-4157-469A-A48B-14D968ECFE08}" type="pres">
      <dgm:prSet presAssocID="{90E68049-E6CA-41BE-90C6-7DEA66ADEC7C}" presName="sibTrans" presStyleCnt="0"/>
      <dgm:spPr/>
    </dgm:pt>
    <dgm:pt modelId="{984066A9-165A-493B-9362-0EA9E6EE70DC}" type="pres">
      <dgm:prSet presAssocID="{683EA636-7679-468E-942B-58D0EE839DBD}" presName="compositeNode" presStyleCnt="0">
        <dgm:presLayoutVars>
          <dgm:bulletEnabled val="1"/>
        </dgm:presLayoutVars>
      </dgm:prSet>
      <dgm:spPr/>
    </dgm:pt>
    <dgm:pt modelId="{BF60FA15-00E3-4DA3-99BE-EAA2D6356F20}" type="pres">
      <dgm:prSet presAssocID="{683EA636-7679-468E-942B-58D0EE839DBD}" presName="bgRect" presStyleLbl="bgAccFollowNode1" presStyleIdx="1" presStyleCnt="3"/>
      <dgm:spPr/>
    </dgm:pt>
    <dgm:pt modelId="{C60F2C91-62A9-4335-A695-75841015102F}" type="pres">
      <dgm:prSet presAssocID="{6ACABDCC-67DA-4160-A0D7-B1FF1F72331B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DF57581B-3B00-484B-9F08-1A1FBA02A30D}" type="pres">
      <dgm:prSet presAssocID="{683EA636-7679-468E-942B-58D0EE839DBD}" presName="bottomLine" presStyleLbl="alignNode1" presStyleIdx="3" presStyleCnt="6">
        <dgm:presLayoutVars/>
      </dgm:prSet>
      <dgm:spPr/>
    </dgm:pt>
    <dgm:pt modelId="{4E4200A9-8381-4784-935C-D3BF95C21387}" type="pres">
      <dgm:prSet presAssocID="{683EA636-7679-468E-942B-58D0EE839DBD}" presName="nodeText" presStyleLbl="bgAccFollowNode1" presStyleIdx="1" presStyleCnt="3">
        <dgm:presLayoutVars>
          <dgm:bulletEnabled val="1"/>
        </dgm:presLayoutVars>
      </dgm:prSet>
      <dgm:spPr/>
    </dgm:pt>
    <dgm:pt modelId="{EB3FFABB-A1A8-4FDE-A142-CF780A48AD24}" type="pres">
      <dgm:prSet presAssocID="{6ACABDCC-67DA-4160-A0D7-B1FF1F72331B}" presName="sibTrans" presStyleCnt="0"/>
      <dgm:spPr/>
    </dgm:pt>
    <dgm:pt modelId="{4FF8F4F5-50BF-4FEA-BB62-E7BF5EAE5C52}" type="pres">
      <dgm:prSet presAssocID="{CD4E8F0A-519E-4EA5-ACC8-6F4E6F4ECAD7}" presName="compositeNode" presStyleCnt="0">
        <dgm:presLayoutVars>
          <dgm:bulletEnabled val="1"/>
        </dgm:presLayoutVars>
      </dgm:prSet>
      <dgm:spPr/>
    </dgm:pt>
    <dgm:pt modelId="{027BD803-E89D-480B-ABC9-077845E27FB3}" type="pres">
      <dgm:prSet presAssocID="{CD4E8F0A-519E-4EA5-ACC8-6F4E6F4ECAD7}" presName="bgRect" presStyleLbl="bgAccFollowNode1" presStyleIdx="2" presStyleCnt="3"/>
      <dgm:spPr/>
    </dgm:pt>
    <dgm:pt modelId="{BCE6BB5C-BC69-44E6-9AAA-68FB200B8D93}" type="pres">
      <dgm:prSet presAssocID="{AA43B733-B7D1-4AAC-8190-2538D1DEC90E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B0CE985E-DBDC-4255-8EED-5973C066F7EA}" type="pres">
      <dgm:prSet presAssocID="{CD4E8F0A-519E-4EA5-ACC8-6F4E6F4ECAD7}" presName="bottomLine" presStyleLbl="alignNode1" presStyleIdx="5" presStyleCnt="6">
        <dgm:presLayoutVars/>
      </dgm:prSet>
      <dgm:spPr/>
    </dgm:pt>
    <dgm:pt modelId="{E60EED4D-F4A2-4525-AA8B-98B1EE564CC3}" type="pres">
      <dgm:prSet presAssocID="{CD4E8F0A-519E-4EA5-ACC8-6F4E6F4ECAD7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1E753228-938E-43D1-8897-C31D37C5A737}" type="presOf" srcId="{CD4E8F0A-519E-4EA5-ACC8-6F4E6F4ECAD7}" destId="{027BD803-E89D-480B-ABC9-077845E27FB3}" srcOrd="0" destOrd="0" presId="urn:microsoft.com/office/officeart/2016/7/layout/BasicLinearProcessNumbered"/>
    <dgm:cxn modelId="{211B4C2A-370D-479A-925E-B56EBB6FA46F}" srcId="{8644544E-D22F-4F9E-9BB9-69257BA69454}" destId="{33CF622A-0806-43F4-BE10-6BB419DC519A}" srcOrd="0" destOrd="0" parTransId="{187C36EF-9B4C-4929-8680-E45AADBCFDC6}" sibTransId="{90E68049-E6CA-41BE-90C6-7DEA66ADEC7C}"/>
    <dgm:cxn modelId="{A2EF5441-67B1-43A7-AEFE-420156CD77A5}" type="presOf" srcId="{33CF622A-0806-43F4-BE10-6BB419DC519A}" destId="{E1008886-0E68-44C0-9581-5980AF114722}" srcOrd="1" destOrd="0" presId="urn:microsoft.com/office/officeart/2016/7/layout/BasicLinearProcessNumbered"/>
    <dgm:cxn modelId="{7ED5C242-2655-4D2C-ABC1-8A09D617B507}" type="presOf" srcId="{6ACABDCC-67DA-4160-A0D7-B1FF1F72331B}" destId="{C60F2C91-62A9-4335-A695-75841015102F}" srcOrd="0" destOrd="0" presId="urn:microsoft.com/office/officeart/2016/7/layout/BasicLinearProcessNumbered"/>
    <dgm:cxn modelId="{DB5F288E-CDC6-4F0E-A43C-9C309EDC6D61}" type="presOf" srcId="{33CF622A-0806-43F4-BE10-6BB419DC519A}" destId="{80D1A5CC-521A-481A-A7CE-2FD339F64CDE}" srcOrd="0" destOrd="0" presId="urn:microsoft.com/office/officeart/2016/7/layout/BasicLinearProcessNumbered"/>
    <dgm:cxn modelId="{254743A2-83EC-430F-935C-37269E6EDE64}" type="presOf" srcId="{683EA636-7679-468E-942B-58D0EE839DBD}" destId="{4E4200A9-8381-4784-935C-D3BF95C21387}" srcOrd="1" destOrd="0" presId="urn:microsoft.com/office/officeart/2016/7/layout/BasicLinearProcessNumbered"/>
    <dgm:cxn modelId="{5C857AA4-39C5-48B0-A195-856D71FE2CFB}" type="presOf" srcId="{683EA636-7679-468E-942B-58D0EE839DBD}" destId="{BF60FA15-00E3-4DA3-99BE-EAA2D6356F20}" srcOrd="0" destOrd="0" presId="urn:microsoft.com/office/officeart/2016/7/layout/BasicLinearProcessNumbered"/>
    <dgm:cxn modelId="{9AF1CFA6-D6DF-419E-9E9A-05DB9B17464F}" srcId="{8644544E-D22F-4F9E-9BB9-69257BA69454}" destId="{683EA636-7679-468E-942B-58D0EE839DBD}" srcOrd="1" destOrd="0" parTransId="{99FB3EEE-8C1F-44DE-92BE-73A402EF6736}" sibTransId="{6ACABDCC-67DA-4160-A0D7-B1FF1F72331B}"/>
    <dgm:cxn modelId="{5DB4CCA9-A74D-4F91-9236-2F8B4EDD6EC1}" type="presOf" srcId="{CD4E8F0A-519E-4EA5-ACC8-6F4E6F4ECAD7}" destId="{E60EED4D-F4A2-4525-AA8B-98B1EE564CC3}" srcOrd="1" destOrd="0" presId="urn:microsoft.com/office/officeart/2016/7/layout/BasicLinearProcessNumbered"/>
    <dgm:cxn modelId="{8E1789AF-4A8D-43E4-B8E1-8693CC3150CB}" srcId="{8644544E-D22F-4F9E-9BB9-69257BA69454}" destId="{CD4E8F0A-519E-4EA5-ACC8-6F4E6F4ECAD7}" srcOrd="2" destOrd="0" parTransId="{21759F8E-CD59-4D36-B1FA-C9849E09C4CB}" sibTransId="{AA43B733-B7D1-4AAC-8190-2538D1DEC90E}"/>
    <dgm:cxn modelId="{83B12CB3-136A-4C41-B15E-2BB83B8F76F8}" type="presOf" srcId="{90E68049-E6CA-41BE-90C6-7DEA66ADEC7C}" destId="{B343A38A-6F61-4F5D-A990-53D4253828FE}" srcOrd="0" destOrd="0" presId="urn:microsoft.com/office/officeart/2016/7/layout/BasicLinearProcessNumbered"/>
    <dgm:cxn modelId="{DB396BE0-51AE-4738-A964-F8492EC48480}" type="presOf" srcId="{AA43B733-B7D1-4AAC-8190-2538D1DEC90E}" destId="{BCE6BB5C-BC69-44E6-9AAA-68FB200B8D93}" srcOrd="0" destOrd="0" presId="urn:microsoft.com/office/officeart/2016/7/layout/BasicLinearProcessNumbered"/>
    <dgm:cxn modelId="{9EA646F8-B359-49B3-8718-47E7A419AEF1}" type="presOf" srcId="{8644544E-D22F-4F9E-9BB9-69257BA69454}" destId="{B9BD131A-8C05-4591-8F9B-E0B7C3D05579}" srcOrd="0" destOrd="0" presId="urn:microsoft.com/office/officeart/2016/7/layout/BasicLinearProcessNumbered"/>
    <dgm:cxn modelId="{DC2846DC-96D3-45AF-8D57-01706A40F475}" type="presParOf" srcId="{B9BD131A-8C05-4591-8F9B-E0B7C3D05579}" destId="{5D2546E8-6E6E-462A-9E87-C35A9067EA4F}" srcOrd="0" destOrd="0" presId="urn:microsoft.com/office/officeart/2016/7/layout/BasicLinearProcessNumbered"/>
    <dgm:cxn modelId="{EA4E7D4D-A09D-4779-A2DB-1481BF3D7831}" type="presParOf" srcId="{5D2546E8-6E6E-462A-9E87-C35A9067EA4F}" destId="{80D1A5CC-521A-481A-A7CE-2FD339F64CDE}" srcOrd="0" destOrd="0" presId="urn:microsoft.com/office/officeart/2016/7/layout/BasicLinearProcessNumbered"/>
    <dgm:cxn modelId="{D8B5E8A4-5103-49A2-8258-7E5EC77EE3AE}" type="presParOf" srcId="{5D2546E8-6E6E-462A-9E87-C35A9067EA4F}" destId="{B343A38A-6F61-4F5D-A990-53D4253828FE}" srcOrd="1" destOrd="0" presId="urn:microsoft.com/office/officeart/2016/7/layout/BasicLinearProcessNumbered"/>
    <dgm:cxn modelId="{252B28FA-C4E1-4909-8CC9-18BB438D18C1}" type="presParOf" srcId="{5D2546E8-6E6E-462A-9E87-C35A9067EA4F}" destId="{F52C7B0E-F766-4C3B-B1FF-7752187DCB6B}" srcOrd="2" destOrd="0" presId="urn:microsoft.com/office/officeart/2016/7/layout/BasicLinearProcessNumbered"/>
    <dgm:cxn modelId="{F9B53849-085D-4A68-817A-90687B6DBE9E}" type="presParOf" srcId="{5D2546E8-6E6E-462A-9E87-C35A9067EA4F}" destId="{E1008886-0E68-44C0-9581-5980AF114722}" srcOrd="3" destOrd="0" presId="urn:microsoft.com/office/officeart/2016/7/layout/BasicLinearProcessNumbered"/>
    <dgm:cxn modelId="{56E5FF93-92ED-478C-BC47-5E46C395EECF}" type="presParOf" srcId="{B9BD131A-8C05-4591-8F9B-E0B7C3D05579}" destId="{23DBA4BC-4157-469A-A48B-14D968ECFE08}" srcOrd="1" destOrd="0" presId="urn:microsoft.com/office/officeart/2016/7/layout/BasicLinearProcessNumbered"/>
    <dgm:cxn modelId="{651C1AA9-F5F7-4237-993C-64F558C134BB}" type="presParOf" srcId="{B9BD131A-8C05-4591-8F9B-E0B7C3D05579}" destId="{984066A9-165A-493B-9362-0EA9E6EE70DC}" srcOrd="2" destOrd="0" presId="urn:microsoft.com/office/officeart/2016/7/layout/BasicLinearProcessNumbered"/>
    <dgm:cxn modelId="{F03A67B3-A7D0-4F8A-BC50-47A18B96DE2D}" type="presParOf" srcId="{984066A9-165A-493B-9362-0EA9E6EE70DC}" destId="{BF60FA15-00E3-4DA3-99BE-EAA2D6356F20}" srcOrd="0" destOrd="0" presId="urn:microsoft.com/office/officeart/2016/7/layout/BasicLinearProcessNumbered"/>
    <dgm:cxn modelId="{1F7B6190-C7F9-4A6F-8727-5057284141CF}" type="presParOf" srcId="{984066A9-165A-493B-9362-0EA9E6EE70DC}" destId="{C60F2C91-62A9-4335-A695-75841015102F}" srcOrd="1" destOrd="0" presId="urn:microsoft.com/office/officeart/2016/7/layout/BasicLinearProcessNumbered"/>
    <dgm:cxn modelId="{33C3A343-DBC5-4CFD-AF9C-E73AA73BFD0A}" type="presParOf" srcId="{984066A9-165A-493B-9362-0EA9E6EE70DC}" destId="{DF57581B-3B00-484B-9F08-1A1FBA02A30D}" srcOrd="2" destOrd="0" presId="urn:microsoft.com/office/officeart/2016/7/layout/BasicLinearProcessNumbered"/>
    <dgm:cxn modelId="{911F1F13-2AFE-468F-B758-DA0A4927FB98}" type="presParOf" srcId="{984066A9-165A-493B-9362-0EA9E6EE70DC}" destId="{4E4200A9-8381-4784-935C-D3BF95C21387}" srcOrd="3" destOrd="0" presId="urn:microsoft.com/office/officeart/2016/7/layout/BasicLinearProcessNumbered"/>
    <dgm:cxn modelId="{24FC63DA-B936-420C-B3A4-2C55E002C9D7}" type="presParOf" srcId="{B9BD131A-8C05-4591-8F9B-E0B7C3D05579}" destId="{EB3FFABB-A1A8-4FDE-A142-CF780A48AD24}" srcOrd="3" destOrd="0" presId="urn:microsoft.com/office/officeart/2016/7/layout/BasicLinearProcessNumbered"/>
    <dgm:cxn modelId="{E0C32B0E-50BB-41BE-8E4C-0C23EE801E0C}" type="presParOf" srcId="{B9BD131A-8C05-4591-8F9B-E0B7C3D05579}" destId="{4FF8F4F5-50BF-4FEA-BB62-E7BF5EAE5C52}" srcOrd="4" destOrd="0" presId="urn:microsoft.com/office/officeart/2016/7/layout/BasicLinearProcessNumbered"/>
    <dgm:cxn modelId="{64E5BD14-83F6-4C57-B4E4-25640CCC4CB1}" type="presParOf" srcId="{4FF8F4F5-50BF-4FEA-BB62-E7BF5EAE5C52}" destId="{027BD803-E89D-480B-ABC9-077845E27FB3}" srcOrd="0" destOrd="0" presId="urn:microsoft.com/office/officeart/2016/7/layout/BasicLinearProcessNumbered"/>
    <dgm:cxn modelId="{1D993DD9-B70D-4A53-AE50-96F67A49D740}" type="presParOf" srcId="{4FF8F4F5-50BF-4FEA-BB62-E7BF5EAE5C52}" destId="{BCE6BB5C-BC69-44E6-9AAA-68FB200B8D93}" srcOrd="1" destOrd="0" presId="urn:microsoft.com/office/officeart/2016/7/layout/BasicLinearProcessNumbered"/>
    <dgm:cxn modelId="{885CEC91-106A-4642-A210-13F2EE1FEFA1}" type="presParOf" srcId="{4FF8F4F5-50BF-4FEA-BB62-E7BF5EAE5C52}" destId="{B0CE985E-DBDC-4255-8EED-5973C066F7EA}" srcOrd="2" destOrd="0" presId="urn:microsoft.com/office/officeart/2016/7/layout/BasicLinearProcessNumbered"/>
    <dgm:cxn modelId="{F79704BF-E6D7-40CD-9396-2D0F0454F550}" type="presParOf" srcId="{4FF8F4F5-50BF-4FEA-BB62-E7BF5EAE5C52}" destId="{E60EED4D-F4A2-4525-AA8B-98B1EE564CC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A94BCD-E9B7-4024-A04B-7EAF827F103E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C0B7198-1988-4BC5-8462-C2A3F9E115A1}">
      <dgm:prSet/>
      <dgm:spPr/>
      <dgm:t>
        <a:bodyPr/>
        <a:lstStyle/>
        <a:p>
          <a:r>
            <a:rPr lang="fr-FR"/>
            <a:t>Un réseau Sécurisé </a:t>
          </a:r>
          <a:endParaRPr lang="en-US"/>
        </a:p>
      </dgm:t>
    </dgm:pt>
    <dgm:pt modelId="{46B7DF9F-53C6-441E-AFD4-A9DAC9216784}" type="parTrans" cxnId="{F68790CE-1FA0-47E1-9DD7-14B4EE0FF19D}">
      <dgm:prSet/>
      <dgm:spPr/>
      <dgm:t>
        <a:bodyPr/>
        <a:lstStyle/>
        <a:p>
          <a:endParaRPr lang="en-US"/>
        </a:p>
      </dgm:t>
    </dgm:pt>
    <dgm:pt modelId="{BC500E23-1A92-4C02-BD04-2F758396C175}" type="sibTrans" cxnId="{F68790CE-1FA0-47E1-9DD7-14B4EE0FF19D}">
      <dgm:prSet/>
      <dgm:spPr/>
      <dgm:t>
        <a:bodyPr/>
        <a:lstStyle/>
        <a:p>
          <a:endParaRPr lang="en-US"/>
        </a:p>
      </dgm:t>
    </dgm:pt>
    <dgm:pt modelId="{DBF91BEC-16EB-4ACF-B734-0054E15CA365}">
      <dgm:prSet/>
      <dgm:spPr/>
      <dgm:t>
        <a:bodyPr/>
        <a:lstStyle/>
        <a:p>
          <a:r>
            <a:rPr lang="fr-FR"/>
            <a:t>Facile pour la maintenance</a:t>
          </a:r>
          <a:endParaRPr lang="en-US"/>
        </a:p>
      </dgm:t>
    </dgm:pt>
    <dgm:pt modelId="{F17AFA2B-E01E-4D9F-A10D-42349CF059DA}" type="parTrans" cxnId="{A4AE650F-585E-46B1-94CF-A25D59205DD7}">
      <dgm:prSet/>
      <dgm:spPr/>
      <dgm:t>
        <a:bodyPr/>
        <a:lstStyle/>
        <a:p>
          <a:endParaRPr lang="en-US"/>
        </a:p>
      </dgm:t>
    </dgm:pt>
    <dgm:pt modelId="{DB383124-BC09-4871-BAE6-7FB6D13F4A89}" type="sibTrans" cxnId="{A4AE650F-585E-46B1-94CF-A25D59205DD7}">
      <dgm:prSet/>
      <dgm:spPr/>
      <dgm:t>
        <a:bodyPr/>
        <a:lstStyle/>
        <a:p>
          <a:endParaRPr lang="en-US"/>
        </a:p>
      </dgm:t>
    </dgm:pt>
    <dgm:pt modelId="{F87CAD19-1F6F-4A61-8789-6E29D167333D}">
      <dgm:prSet/>
      <dgm:spPr/>
      <dgm:t>
        <a:bodyPr/>
        <a:lstStyle/>
        <a:p>
          <a:r>
            <a:rPr lang="fr-FR"/>
            <a:t>Toutes pannes sont envisagées</a:t>
          </a:r>
          <a:endParaRPr lang="en-US"/>
        </a:p>
      </dgm:t>
    </dgm:pt>
    <dgm:pt modelId="{7B97EB61-65F7-4183-BDC8-2A437616D441}" type="parTrans" cxnId="{AB35379B-FA12-4F7D-89FA-FFE0EB965E24}">
      <dgm:prSet/>
      <dgm:spPr/>
      <dgm:t>
        <a:bodyPr/>
        <a:lstStyle/>
        <a:p>
          <a:endParaRPr lang="en-US"/>
        </a:p>
      </dgm:t>
    </dgm:pt>
    <dgm:pt modelId="{81CBD053-5808-4B5B-9413-4F1345F1BA57}" type="sibTrans" cxnId="{AB35379B-FA12-4F7D-89FA-FFE0EB965E24}">
      <dgm:prSet/>
      <dgm:spPr/>
      <dgm:t>
        <a:bodyPr/>
        <a:lstStyle/>
        <a:p>
          <a:endParaRPr lang="en-US"/>
        </a:p>
      </dgm:t>
    </dgm:pt>
    <dgm:pt modelId="{F0EE9E43-1DD0-4FEB-AA1F-306A2E139521}">
      <dgm:prSet/>
      <dgm:spPr/>
      <dgm:t>
        <a:bodyPr/>
        <a:lstStyle/>
        <a:p>
          <a:r>
            <a:rPr lang="fr-FR"/>
            <a:t>Aucune perte de temps n’affectera notre planning</a:t>
          </a:r>
          <a:endParaRPr lang="en-US"/>
        </a:p>
      </dgm:t>
    </dgm:pt>
    <dgm:pt modelId="{C850B647-A5F8-4CB3-A04C-E0B342970D62}" type="parTrans" cxnId="{4B400023-B370-427C-B221-2F051714A0F7}">
      <dgm:prSet/>
      <dgm:spPr/>
      <dgm:t>
        <a:bodyPr/>
        <a:lstStyle/>
        <a:p>
          <a:endParaRPr lang="en-US"/>
        </a:p>
      </dgm:t>
    </dgm:pt>
    <dgm:pt modelId="{4DC13A61-F619-4A1A-B015-7865D2480AD2}" type="sibTrans" cxnId="{4B400023-B370-427C-B221-2F051714A0F7}">
      <dgm:prSet/>
      <dgm:spPr/>
      <dgm:t>
        <a:bodyPr/>
        <a:lstStyle/>
        <a:p>
          <a:endParaRPr lang="en-US"/>
        </a:p>
      </dgm:t>
    </dgm:pt>
    <dgm:pt modelId="{6AB62E34-16DA-4C6D-8019-270C26104637}" type="pres">
      <dgm:prSet presAssocID="{2EA94BCD-E9B7-4024-A04B-7EAF827F103E}" presName="Name0" presStyleCnt="0">
        <dgm:presLayoutVars>
          <dgm:dir/>
          <dgm:resizeHandles val="exact"/>
        </dgm:presLayoutVars>
      </dgm:prSet>
      <dgm:spPr/>
    </dgm:pt>
    <dgm:pt modelId="{5C24DFD4-B70A-4FD2-8E01-6481BFA53220}" type="pres">
      <dgm:prSet presAssocID="{2EA94BCD-E9B7-4024-A04B-7EAF827F103E}" presName="cycle" presStyleCnt="0"/>
      <dgm:spPr/>
    </dgm:pt>
    <dgm:pt modelId="{120D420F-1677-4A7A-A7A8-D73D678AF458}" type="pres">
      <dgm:prSet presAssocID="{EC0B7198-1988-4BC5-8462-C2A3F9E115A1}" presName="nodeFirstNode" presStyleLbl="node1" presStyleIdx="0" presStyleCnt="4">
        <dgm:presLayoutVars>
          <dgm:bulletEnabled val="1"/>
        </dgm:presLayoutVars>
      </dgm:prSet>
      <dgm:spPr/>
    </dgm:pt>
    <dgm:pt modelId="{8F1E4CB3-16F1-419E-AA07-C53F42A0A268}" type="pres">
      <dgm:prSet presAssocID="{BC500E23-1A92-4C02-BD04-2F758396C175}" presName="sibTransFirstNode" presStyleLbl="bgShp" presStyleIdx="0" presStyleCnt="1"/>
      <dgm:spPr/>
    </dgm:pt>
    <dgm:pt modelId="{7BBBA1A2-A548-48E7-99E7-074917023C57}" type="pres">
      <dgm:prSet presAssocID="{DBF91BEC-16EB-4ACF-B734-0054E15CA365}" presName="nodeFollowingNodes" presStyleLbl="node1" presStyleIdx="1" presStyleCnt="4">
        <dgm:presLayoutVars>
          <dgm:bulletEnabled val="1"/>
        </dgm:presLayoutVars>
      </dgm:prSet>
      <dgm:spPr/>
    </dgm:pt>
    <dgm:pt modelId="{076569FB-7A27-4C39-9832-704E809FC5BA}" type="pres">
      <dgm:prSet presAssocID="{F87CAD19-1F6F-4A61-8789-6E29D167333D}" presName="nodeFollowingNodes" presStyleLbl="node1" presStyleIdx="2" presStyleCnt="4">
        <dgm:presLayoutVars>
          <dgm:bulletEnabled val="1"/>
        </dgm:presLayoutVars>
      </dgm:prSet>
      <dgm:spPr/>
    </dgm:pt>
    <dgm:pt modelId="{5D22D6EF-18DF-4212-BA6D-96F646C363B9}" type="pres">
      <dgm:prSet presAssocID="{F0EE9E43-1DD0-4FEB-AA1F-306A2E13952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A4AE650F-585E-46B1-94CF-A25D59205DD7}" srcId="{2EA94BCD-E9B7-4024-A04B-7EAF827F103E}" destId="{DBF91BEC-16EB-4ACF-B734-0054E15CA365}" srcOrd="1" destOrd="0" parTransId="{F17AFA2B-E01E-4D9F-A10D-42349CF059DA}" sibTransId="{DB383124-BC09-4871-BAE6-7FB6D13F4A89}"/>
    <dgm:cxn modelId="{4B400023-B370-427C-B221-2F051714A0F7}" srcId="{2EA94BCD-E9B7-4024-A04B-7EAF827F103E}" destId="{F0EE9E43-1DD0-4FEB-AA1F-306A2E139521}" srcOrd="3" destOrd="0" parTransId="{C850B647-A5F8-4CB3-A04C-E0B342970D62}" sibTransId="{4DC13A61-F619-4A1A-B015-7865D2480AD2}"/>
    <dgm:cxn modelId="{63D09E3C-618F-412E-B202-559F2B3AFCB8}" type="presOf" srcId="{DBF91BEC-16EB-4ACF-B734-0054E15CA365}" destId="{7BBBA1A2-A548-48E7-99E7-074917023C57}" srcOrd="0" destOrd="0" presId="urn:microsoft.com/office/officeart/2005/8/layout/cycle3"/>
    <dgm:cxn modelId="{BCE80C75-2786-4F99-93B5-0A552E6CFD3A}" type="presOf" srcId="{EC0B7198-1988-4BC5-8462-C2A3F9E115A1}" destId="{120D420F-1677-4A7A-A7A8-D73D678AF458}" srcOrd="0" destOrd="0" presId="urn:microsoft.com/office/officeart/2005/8/layout/cycle3"/>
    <dgm:cxn modelId="{AB35379B-FA12-4F7D-89FA-FFE0EB965E24}" srcId="{2EA94BCD-E9B7-4024-A04B-7EAF827F103E}" destId="{F87CAD19-1F6F-4A61-8789-6E29D167333D}" srcOrd="2" destOrd="0" parTransId="{7B97EB61-65F7-4183-BDC8-2A437616D441}" sibTransId="{81CBD053-5808-4B5B-9413-4F1345F1BA57}"/>
    <dgm:cxn modelId="{EE17619F-0215-420C-9F25-7DE08FB2F397}" type="presOf" srcId="{2EA94BCD-E9B7-4024-A04B-7EAF827F103E}" destId="{6AB62E34-16DA-4C6D-8019-270C26104637}" srcOrd="0" destOrd="0" presId="urn:microsoft.com/office/officeart/2005/8/layout/cycle3"/>
    <dgm:cxn modelId="{466FADA2-1C80-4EF3-8AA6-9DF27203D08B}" type="presOf" srcId="{F87CAD19-1F6F-4A61-8789-6E29D167333D}" destId="{076569FB-7A27-4C39-9832-704E809FC5BA}" srcOrd="0" destOrd="0" presId="urn:microsoft.com/office/officeart/2005/8/layout/cycle3"/>
    <dgm:cxn modelId="{F68790CE-1FA0-47E1-9DD7-14B4EE0FF19D}" srcId="{2EA94BCD-E9B7-4024-A04B-7EAF827F103E}" destId="{EC0B7198-1988-4BC5-8462-C2A3F9E115A1}" srcOrd="0" destOrd="0" parTransId="{46B7DF9F-53C6-441E-AFD4-A9DAC9216784}" sibTransId="{BC500E23-1A92-4C02-BD04-2F758396C175}"/>
    <dgm:cxn modelId="{4BCCE4D7-8F56-4404-92D9-A050829AA3D7}" type="presOf" srcId="{F0EE9E43-1DD0-4FEB-AA1F-306A2E139521}" destId="{5D22D6EF-18DF-4212-BA6D-96F646C363B9}" srcOrd="0" destOrd="0" presId="urn:microsoft.com/office/officeart/2005/8/layout/cycle3"/>
    <dgm:cxn modelId="{A012A3FA-E9FA-421E-B6EF-6D30DD27D57C}" type="presOf" srcId="{BC500E23-1A92-4C02-BD04-2F758396C175}" destId="{8F1E4CB3-16F1-419E-AA07-C53F42A0A268}" srcOrd="0" destOrd="0" presId="urn:microsoft.com/office/officeart/2005/8/layout/cycle3"/>
    <dgm:cxn modelId="{91220FEC-3437-405B-961F-CD435270E426}" type="presParOf" srcId="{6AB62E34-16DA-4C6D-8019-270C26104637}" destId="{5C24DFD4-B70A-4FD2-8E01-6481BFA53220}" srcOrd="0" destOrd="0" presId="urn:microsoft.com/office/officeart/2005/8/layout/cycle3"/>
    <dgm:cxn modelId="{9474CB4E-6981-4519-9413-C2DE22A61CCC}" type="presParOf" srcId="{5C24DFD4-B70A-4FD2-8E01-6481BFA53220}" destId="{120D420F-1677-4A7A-A7A8-D73D678AF458}" srcOrd="0" destOrd="0" presId="urn:microsoft.com/office/officeart/2005/8/layout/cycle3"/>
    <dgm:cxn modelId="{F42BFE98-0766-4B5F-8C4D-590F4E6AFFB1}" type="presParOf" srcId="{5C24DFD4-B70A-4FD2-8E01-6481BFA53220}" destId="{8F1E4CB3-16F1-419E-AA07-C53F42A0A268}" srcOrd="1" destOrd="0" presId="urn:microsoft.com/office/officeart/2005/8/layout/cycle3"/>
    <dgm:cxn modelId="{4B1C13E4-AFAE-49F7-BC0C-19CAA256863E}" type="presParOf" srcId="{5C24DFD4-B70A-4FD2-8E01-6481BFA53220}" destId="{7BBBA1A2-A548-48E7-99E7-074917023C57}" srcOrd="2" destOrd="0" presId="urn:microsoft.com/office/officeart/2005/8/layout/cycle3"/>
    <dgm:cxn modelId="{AA6EF8C4-0650-4730-9DEA-8742280B877A}" type="presParOf" srcId="{5C24DFD4-B70A-4FD2-8E01-6481BFA53220}" destId="{076569FB-7A27-4C39-9832-704E809FC5BA}" srcOrd="3" destOrd="0" presId="urn:microsoft.com/office/officeart/2005/8/layout/cycle3"/>
    <dgm:cxn modelId="{06E2F9F7-59F8-4F2A-8538-F6A31C0E2D21}" type="presParOf" srcId="{5C24DFD4-B70A-4FD2-8E01-6481BFA53220}" destId="{5D22D6EF-18DF-4212-BA6D-96F646C363B9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370840-5A35-4E59-8745-F95EBBACD0AF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236835E-19D4-431F-AA75-20C205F371DF}">
      <dgm:prSet/>
      <dgm:spPr/>
      <dgm:t>
        <a:bodyPr/>
        <a:lstStyle/>
        <a:p>
          <a:r>
            <a:rPr lang="fr-FR"/>
            <a:t>Imsofresh</a:t>
          </a:r>
          <a:endParaRPr lang="en-US"/>
        </a:p>
      </dgm:t>
    </dgm:pt>
    <dgm:pt modelId="{A42BACC0-0242-4496-A6FA-6F9195409CCE}" type="parTrans" cxnId="{A8AF7FCC-8990-4A38-9598-D87421146C3B}">
      <dgm:prSet/>
      <dgm:spPr/>
      <dgm:t>
        <a:bodyPr/>
        <a:lstStyle/>
        <a:p>
          <a:endParaRPr lang="en-US"/>
        </a:p>
      </dgm:t>
    </dgm:pt>
    <dgm:pt modelId="{44EA86E1-783B-404C-8C43-77ABB72CF875}" type="sibTrans" cxnId="{A8AF7FCC-8990-4A38-9598-D87421146C3B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FC2970B5-567A-433E-BC40-EDE87A950C0F}">
      <dgm:prSet/>
      <dgm:spPr/>
      <dgm:t>
        <a:bodyPr/>
        <a:lstStyle/>
        <a:p>
          <a:r>
            <a:rPr lang="fr-FR"/>
            <a:t>Gotaga</a:t>
          </a:r>
          <a:endParaRPr lang="en-US"/>
        </a:p>
      </dgm:t>
    </dgm:pt>
    <dgm:pt modelId="{7C32B5AA-B3BF-4E5D-8AE4-8EF5B60836D3}" type="parTrans" cxnId="{30366C0F-58DD-4FF7-A73F-6638F29EDE09}">
      <dgm:prSet/>
      <dgm:spPr/>
      <dgm:t>
        <a:bodyPr/>
        <a:lstStyle/>
        <a:p>
          <a:endParaRPr lang="en-US"/>
        </a:p>
      </dgm:t>
    </dgm:pt>
    <dgm:pt modelId="{D1BED7D8-D2BA-4137-BCA1-480DB0625488}" type="sibTrans" cxnId="{30366C0F-58DD-4FF7-A73F-6638F29EDE09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EB6B8472-BB48-4E86-8205-8A7CFF482B80}">
      <dgm:prSet/>
      <dgm:spPr/>
      <dgm:t>
        <a:bodyPr/>
        <a:lstStyle/>
        <a:p>
          <a:r>
            <a:rPr lang="fr-FR"/>
            <a:t>Skyyart</a:t>
          </a:r>
          <a:endParaRPr lang="en-US"/>
        </a:p>
      </dgm:t>
    </dgm:pt>
    <dgm:pt modelId="{F91D20EA-6A08-4C24-89E5-26095D5562E4}" type="parTrans" cxnId="{E6144B4E-6763-4C1B-9CFD-7312F55C94A4}">
      <dgm:prSet/>
      <dgm:spPr/>
      <dgm:t>
        <a:bodyPr/>
        <a:lstStyle/>
        <a:p>
          <a:endParaRPr lang="en-US"/>
        </a:p>
      </dgm:t>
    </dgm:pt>
    <dgm:pt modelId="{67500940-AC0B-4EBA-B22B-B115A66B9B3C}" type="sibTrans" cxnId="{E6144B4E-6763-4C1B-9CFD-7312F55C94A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0B9F07F9-4738-40DE-85E7-88351AD22FED}">
      <dgm:prSet/>
      <dgm:spPr/>
      <dgm:t>
        <a:bodyPr/>
        <a:lstStyle/>
        <a:p>
          <a:r>
            <a:rPr lang="fr-FR"/>
            <a:t>Solary </a:t>
          </a:r>
          <a:endParaRPr lang="en-US"/>
        </a:p>
      </dgm:t>
    </dgm:pt>
    <dgm:pt modelId="{EFCD3CDD-72D2-4669-866F-F4774DA2FF27}" type="parTrans" cxnId="{CFA60C6F-7DED-4CB0-B66B-0AAD0AA87B71}">
      <dgm:prSet/>
      <dgm:spPr/>
      <dgm:t>
        <a:bodyPr/>
        <a:lstStyle/>
        <a:p>
          <a:endParaRPr lang="en-US"/>
        </a:p>
      </dgm:t>
    </dgm:pt>
    <dgm:pt modelId="{06A11EF7-CD98-40F8-A91B-63941127D3AF}" type="sibTrans" cxnId="{CFA60C6F-7DED-4CB0-B66B-0AAD0AA87B71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C87A8851-A200-4D1E-A441-510F3A35295C}">
      <dgm:prSet/>
      <dgm:spPr/>
      <dgm:t>
        <a:bodyPr/>
        <a:lstStyle/>
        <a:p>
          <a:r>
            <a:rPr lang="fr-FR"/>
            <a:t>JDG</a:t>
          </a:r>
          <a:endParaRPr lang="en-US"/>
        </a:p>
      </dgm:t>
    </dgm:pt>
    <dgm:pt modelId="{D9E428C6-75B2-4BD6-88A5-6CE0228471C3}" type="parTrans" cxnId="{18E3AA83-9BD4-4B64-ABB2-C9F679CCBE81}">
      <dgm:prSet/>
      <dgm:spPr/>
      <dgm:t>
        <a:bodyPr/>
        <a:lstStyle/>
        <a:p>
          <a:endParaRPr lang="en-US"/>
        </a:p>
      </dgm:t>
    </dgm:pt>
    <dgm:pt modelId="{6A1A7CDA-7E4F-4F1C-B7B9-8E9B9BE616F4}" type="sibTrans" cxnId="{18E3AA83-9BD4-4B64-ABB2-C9F679CCBE81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BA94E6D1-5146-4CCF-9554-3B83460FD4D0}" type="pres">
      <dgm:prSet presAssocID="{62370840-5A35-4E59-8745-F95EBBACD0AF}" presName="Name0" presStyleCnt="0">
        <dgm:presLayoutVars>
          <dgm:animLvl val="lvl"/>
          <dgm:resizeHandles val="exact"/>
        </dgm:presLayoutVars>
      </dgm:prSet>
      <dgm:spPr/>
    </dgm:pt>
    <dgm:pt modelId="{28876D62-69E1-49A4-B5AF-E6D433361CE9}" type="pres">
      <dgm:prSet presAssocID="{6236835E-19D4-431F-AA75-20C205F371DF}" presName="compositeNode" presStyleCnt="0">
        <dgm:presLayoutVars>
          <dgm:bulletEnabled val="1"/>
        </dgm:presLayoutVars>
      </dgm:prSet>
      <dgm:spPr/>
    </dgm:pt>
    <dgm:pt modelId="{97D2D784-5DC7-4C47-BFEB-501BB35F8AB9}" type="pres">
      <dgm:prSet presAssocID="{6236835E-19D4-431F-AA75-20C205F371DF}" presName="bgRect" presStyleLbl="alignNode1" presStyleIdx="0" presStyleCnt="5"/>
      <dgm:spPr/>
    </dgm:pt>
    <dgm:pt modelId="{82B08482-7891-4DE1-9B96-57EB0528B86F}" type="pres">
      <dgm:prSet presAssocID="{44EA86E1-783B-404C-8C43-77ABB72CF875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FBECE609-0E2B-4C3E-898E-577AE799AA99}" type="pres">
      <dgm:prSet presAssocID="{6236835E-19D4-431F-AA75-20C205F371DF}" presName="nodeRect" presStyleLbl="alignNode1" presStyleIdx="0" presStyleCnt="5">
        <dgm:presLayoutVars>
          <dgm:bulletEnabled val="1"/>
        </dgm:presLayoutVars>
      </dgm:prSet>
      <dgm:spPr/>
    </dgm:pt>
    <dgm:pt modelId="{E5A0356A-DFF7-4D83-8F2A-5643FB379685}" type="pres">
      <dgm:prSet presAssocID="{44EA86E1-783B-404C-8C43-77ABB72CF875}" presName="sibTrans" presStyleCnt="0"/>
      <dgm:spPr/>
    </dgm:pt>
    <dgm:pt modelId="{049BCA4E-70CF-47BD-A7F7-7F31791EC383}" type="pres">
      <dgm:prSet presAssocID="{FC2970B5-567A-433E-BC40-EDE87A950C0F}" presName="compositeNode" presStyleCnt="0">
        <dgm:presLayoutVars>
          <dgm:bulletEnabled val="1"/>
        </dgm:presLayoutVars>
      </dgm:prSet>
      <dgm:spPr/>
    </dgm:pt>
    <dgm:pt modelId="{F23FDC73-0386-492A-90C8-7052848C4F71}" type="pres">
      <dgm:prSet presAssocID="{FC2970B5-567A-433E-BC40-EDE87A950C0F}" presName="bgRect" presStyleLbl="alignNode1" presStyleIdx="1" presStyleCnt="5"/>
      <dgm:spPr/>
    </dgm:pt>
    <dgm:pt modelId="{44B4DBFF-FA1B-4DA5-BA85-BF80EC712304}" type="pres">
      <dgm:prSet presAssocID="{D1BED7D8-D2BA-4137-BCA1-480DB062548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672620C-B3D8-4740-801A-996209649A15}" type="pres">
      <dgm:prSet presAssocID="{FC2970B5-567A-433E-BC40-EDE87A950C0F}" presName="nodeRect" presStyleLbl="alignNode1" presStyleIdx="1" presStyleCnt="5">
        <dgm:presLayoutVars>
          <dgm:bulletEnabled val="1"/>
        </dgm:presLayoutVars>
      </dgm:prSet>
      <dgm:spPr/>
    </dgm:pt>
    <dgm:pt modelId="{1C40B65A-0A30-4F87-B550-BFCA9E558FE7}" type="pres">
      <dgm:prSet presAssocID="{D1BED7D8-D2BA-4137-BCA1-480DB0625488}" presName="sibTrans" presStyleCnt="0"/>
      <dgm:spPr/>
    </dgm:pt>
    <dgm:pt modelId="{80F8373D-A611-400B-8016-596FBFBFC7CD}" type="pres">
      <dgm:prSet presAssocID="{EB6B8472-BB48-4E86-8205-8A7CFF482B80}" presName="compositeNode" presStyleCnt="0">
        <dgm:presLayoutVars>
          <dgm:bulletEnabled val="1"/>
        </dgm:presLayoutVars>
      </dgm:prSet>
      <dgm:spPr/>
    </dgm:pt>
    <dgm:pt modelId="{89333618-F63A-4CA9-A8E7-D8DCCFFECAC7}" type="pres">
      <dgm:prSet presAssocID="{EB6B8472-BB48-4E86-8205-8A7CFF482B80}" presName="bgRect" presStyleLbl="alignNode1" presStyleIdx="2" presStyleCnt="5"/>
      <dgm:spPr/>
    </dgm:pt>
    <dgm:pt modelId="{3B7AC88B-4C12-428C-A319-D3F694B3D3F9}" type="pres">
      <dgm:prSet presAssocID="{67500940-AC0B-4EBA-B22B-B115A66B9B3C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B4D86DDC-4E1F-4605-B2C0-391AA6E0CA5F}" type="pres">
      <dgm:prSet presAssocID="{EB6B8472-BB48-4E86-8205-8A7CFF482B80}" presName="nodeRect" presStyleLbl="alignNode1" presStyleIdx="2" presStyleCnt="5">
        <dgm:presLayoutVars>
          <dgm:bulletEnabled val="1"/>
        </dgm:presLayoutVars>
      </dgm:prSet>
      <dgm:spPr/>
    </dgm:pt>
    <dgm:pt modelId="{6261B109-BE23-4D06-AE00-A1AECBC31D2D}" type="pres">
      <dgm:prSet presAssocID="{67500940-AC0B-4EBA-B22B-B115A66B9B3C}" presName="sibTrans" presStyleCnt="0"/>
      <dgm:spPr/>
    </dgm:pt>
    <dgm:pt modelId="{BDAA5CFD-F919-4B9F-AAAB-DD03EA1D9F2B}" type="pres">
      <dgm:prSet presAssocID="{0B9F07F9-4738-40DE-85E7-88351AD22FED}" presName="compositeNode" presStyleCnt="0">
        <dgm:presLayoutVars>
          <dgm:bulletEnabled val="1"/>
        </dgm:presLayoutVars>
      </dgm:prSet>
      <dgm:spPr/>
    </dgm:pt>
    <dgm:pt modelId="{30F47EF3-9040-4B07-B6BA-1388CC437C23}" type="pres">
      <dgm:prSet presAssocID="{0B9F07F9-4738-40DE-85E7-88351AD22FED}" presName="bgRect" presStyleLbl="alignNode1" presStyleIdx="3" presStyleCnt="5"/>
      <dgm:spPr/>
    </dgm:pt>
    <dgm:pt modelId="{A86B9810-0A8B-4FED-B778-556B1DB434B6}" type="pres">
      <dgm:prSet presAssocID="{06A11EF7-CD98-40F8-A91B-63941127D3AF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DB7F2379-3177-4B63-88E3-8B82287DA9EE}" type="pres">
      <dgm:prSet presAssocID="{0B9F07F9-4738-40DE-85E7-88351AD22FED}" presName="nodeRect" presStyleLbl="alignNode1" presStyleIdx="3" presStyleCnt="5">
        <dgm:presLayoutVars>
          <dgm:bulletEnabled val="1"/>
        </dgm:presLayoutVars>
      </dgm:prSet>
      <dgm:spPr/>
    </dgm:pt>
    <dgm:pt modelId="{752C390A-67BB-455F-8BCD-CF58DBBCF500}" type="pres">
      <dgm:prSet presAssocID="{06A11EF7-CD98-40F8-A91B-63941127D3AF}" presName="sibTrans" presStyleCnt="0"/>
      <dgm:spPr/>
    </dgm:pt>
    <dgm:pt modelId="{FB6C3058-06C0-49CF-BFDC-E1E9C1A402A1}" type="pres">
      <dgm:prSet presAssocID="{C87A8851-A200-4D1E-A441-510F3A35295C}" presName="compositeNode" presStyleCnt="0">
        <dgm:presLayoutVars>
          <dgm:bulletEnabled val="1"/>
        </dgm:presLayoutVars>
      </dgm:prSet>
      <dgm:spPr/>
    </dgm:pt>
    <dgm:pt modelId="{806A818B-471F-46FF-B7B4-2D7D34540A5F}" type="pres">
      <dgm:prSet presAssocID="{C87A8851-A200-4D1E-A441-510F3A35295C}" presName="bgRect" presStyleLbl="alignNode1" presStyleIdx="4" presStyleCnt="5"/>
      <dgm:spPr/>
    </dgm:pt>
    <dgm:pt modelId="{F3C8C37C-FF02-4641-AACF-6430E242B55C}" type="pres">
      <dgm:prSet presAssocID="{6A1A7CDA-7E4F-4F1C-B7B9-8E9B9BE616F4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9E615C49-A734-4C92-B50D-4ADBC0E83BAE}" type="pres">
      <dgm:prSet presAssocID="{C87A8851-A200-4D1E-A441-510F3A35295C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0C664C0C-2243-4FA6-8582-D7083E89A9DA}" type="presOf" srcId="{EB6B8472-BB48-4E86-8205-8A7CFF482B80}" destId="{B4D86DDC-4E1F-4605-B2C0-391AA6E0CA5F}" srcOrd="1" destOrd="0" presId="urn:microsoft.com/office/officeart/2016/7/layout/LinearBlockProcessNumbered"/>
    <dgm:cxn modelId="{30366C0F-58DD-4FF7-A73F-6638F29EDE09}" srcId="{62370840-5A35-4E59-8745-F95EBBACD0AF}" destId="{FC2970B5-567A-433E-BC40-EDE87A950C0F}" srcOrd="1" destOrd="0" parTransId="{7C32B5AA-B3BF-4E5D-8AE4-8EF5B60836D3}" sibTransId="{D1BED7D8-D2BA-4137-BCA1-480DB0625488}"/>
    <dgm:cxn modelId="{AB33D931-157B-4E23-94BA-1140A4AE2121}" type="presOf" srcId="{0B9F07F9-4738-40DE-85E7-88351AD22FED}" destId="{30F47EF3-9040-4B07-B6BA-1388CC437C23}" srcOrd="0" destOrd="0" presId="urn:microsoft.com/office/officeart/2016/7/layout/LinearBlockProcessNumbered"/>
    <dgm:cxn modelId="{7BFDBB38-C4B1-46B6-84F3-6240E08AA400}" type="presOf" srcId="{C87A8851-A200-4D1E-A441-510F3A35295C}" destId="{9E615C49-A734-4C92-B50D-4ADBC0E83BAE}" srcOrd="1" destOrd="0" presId="urn:microsoft.com/office/officeart/2016/7/layout/LinearBlockProcessNumbered"/>
    <dgm:cxn modelId="{3AC8555F-6F82-4FC3-8CCC-EBA395309B61}" type="presOf" srcId="{FC2970B5-567A-433E-BC40-EDE87A950C0F}" destId="{5672620C-B3D8-4740-801A-996209649A15}" srcOrd="1" destOrd="0" presId="urn:microsoft.com/office/officeart/2016/7/layout/LinearBlockProcessNumbered"/>
    <dgm:cxn modelId="{C3D34F64-EC1E-45DA-B02C-B302EB224547}" type="presOf" srcId="{6236835E-19D4-431F-AA75-20C205F371DF}" destId="{FBECE609-0E2B-4C3E-898E-577AE799AA99}" srcOrd="1" destOrd="0" presId="urn:microsoft.com/office/officeart/2016/7/layout/LinearBlockProcessNumbered"/>
    <dgm:cxn modelId="{E6144B4E-6763-4C1B-9CFD-7312F55C94A4}" srcId="{62370840-5A35-4E59-8745-F95EBBACD0AF}" destId="{EB6B8472-BB48-4E86-8205-8A7CFF482B80}" srcOrd="2" destOrd="0" parTransId="{F91D20EA-6A08-4C24-89E5-26095D5562E4}" sibTransId="{67500940-AC0B-4EBA-B22B-B115A66B9B3C}"/>
    <dgm:cxn modelId="{CFA60C6F-7DED-4CB0-B66B-0AAD0AA87B71}" srcId="{62370840-5A35-4E59-8745-F95EBBACD0AF}" destId="{0B9F07F9-4738-40DE-85E7-88351AD22FED}" srcOrd="3" destOrd="0" parTransId="{EFCD3CDD-72D2-4669-866F-F4774DA2FF27}" sibTransId="{06A11EF7-CD98-40F8-A91B-63941127D3AF}"/>
    <dgm:cxn modelId="{923F746F-9991-4636-B872-F99C10BCE8C1}" type="presOf" srcId="{06A11EF7-CD98-40F8-A91B-63941127D3AF}" destId="{A86B9810-0A8B-4FED-B778-556B1DB434B6}" srcOrd="0" destOrd="0" presId="urn:microsoft.com/office/officeart/2016/7/layout/LinearBlockProcessNumbered"/>
    <dgm:cxn modelId="{82404A78-C40B-489C-876A-10AB7FD82CE7}" type="presOf" srcId="{67500940-AC0B-4EBA-B22B-B115A66B9B3C}" destId="{3B7AC88B-4C12-428C-A319-D3F694B3D3F9}" srcOrd="0" destOrd="0" presId="urn:microsoft.com/office/officeart/2016/7/layout/LinearBlockProcessNumbered"/>
    <dgm:cxn modelId="{31258D7A-F598-446F-81A6-7E7BD2CB9F1C}" type="presOf" srcId="{62370840-5A35-4E59-8745-F95EBBACD0AF}" destId="{BA94E6D1-5146-4CCF-9554-3B83460FD4D0}" srcOrd="0" destOrd="0" presId="urn:microsoft.com/office/officeart/2016/7/layout/LinearBlockProcessNumbered"/>
    <dgm:cxn modelId="{18E3AA83-9BD4-4B64-ABB2-C9F679CCBE81}" srcId="{62370840-5A35-4E59-8745-F95EBBACD0AF}" destId="{C87A8851-A200-4D1E-A441-510F3A35295C}" srcOrd="4" destOrd="0" parTransId="{D9E428C6-75B2-4BD6-88A5-6CE0228471C3}" sibTransId="{6A1A7CDA-7E4F-4F1C-B7B9-8E9B9BE616F4}"/>
    <dgm:cxn modelId="{15E9AC8E-3900-4687-AA8C-D90347F322E1}" type="presOf" srcId="{C87A8851-A200-4D1E-A441-510F3A35295C}" destId="{806A818B-471F-46FF-B7B4-2D7D34540A5F}" srcOrd="0" destOrd="0" presId="urn:microsoft.com/office/officeart/2016/7/layout/LinearBlockProcessNumbered"/>
    <dgm:cxn modelId="{109AF196-2065-4602-B650-4C0153FA05EB}" type="presOf" srcId="{0B9F07F9-4738-40DE-85E7-88351AD22FED}" destId="{DB7F2379-3177-4B63-88E3-8B82287DA9EE}" srcOrd="1" destOrd="0" presId="urn:microsoft.com/office/officeart/2016/7/layout/LinearBlockProcessNumbered"/>
    <dgm:cxn modelId="{C574FB9B-EA88-472F-9648-765F8F7B827E}" type="presOf" srcId="{EB6B8472-BB48-4E86-8205-8A7CFF482B80}" destId="{89333618-F63A-4CA9-A8E7-D8DCCFFECAC7}" srcOrd="0" destOrd="0" presId="urn:microsoft.com/office/officeart/2016/7/layout/LinearBlockProcessNumbered"/>
    <dgm:cxn modelId="{CA1193BB-AF16-4510-852F-3B78EF9F60B0}" type="presOf" srcId="{FC2970B5-567A-433E-BC40-EDE87A950C0F}" destId="{F23FDC73-0386-492A-90C8-7052848C4F71}" srcOrd="0" destOrd="0" presId="urn:microsoft.com/office/officeart/2016/7/layout/LinearBlockProcessNumbered"/>
    <dgm:cxn modelId="{F624A6C4-B872-4349-8D51-2F9A1279D9C1}" type="presOf" srcId="{6236835E-19D4-431F-AA75-20C205F371DF}" destId="{97D2D784-5DC7-4C47-BFEB-501BB35F8AB9}" srcOrd="0" destOrd="0" presId="urn:microsoft.com/office/officeart/2016/7/layout/LinearBlockProcessNumbered"/>
    <dgm:cxn modelId="{A8AF7FCC-8990-4A38-9598-D87421146C3B}" srcId="{62370840-5A35-4E59-8745-F95EBBACD0AF}" destId="{6236835E-19D4-431F-AA75-20C205F371DF}" srcOrd="0" destOrd="0" parTransId="{A42BACC0-0242-4496-A6FA-6F9195409CCE}" sibTransId="{44EA86E1-783B-404C-8C43-77ABB72CF875}"/>
    <dgm:cxn modelId="{BC36D9CC-9C28-4B00-9303-DCB260A4C851}" type="presOf" srcId="{D1BED7D8-D2BA-4137-BCA1-480DB0625488}" destId="{44B4DBFF-FA1B-4DA5-BA85-BF80EC712304}" srcOrd="0" destOrd="0" presId="urn:microsoft.com/office/officeart/2016/7/layout/LinearBlockProcessNumbered"/>
    <dgm:cxn modelId="{06AD7FDC-7751-4D91-9643-C20D9DF4A82B}" type="presOf" srcId="{44EA86E1-783B-404C-8C43-77ABB72CF875}" destId="{82B08482-7891-4DE1-9B96-57EB0528B86F}" srcOrd="0" destOrd="0" presId="urn:microsoft.com/office/officeart/2016/7/layout/LinearBlockProcessNumbered"/>
    <dgm:cxn modelId="{42F02BEE-B558-469A-BB38-C0F0250FED38}" type="presOf" srcId="{6A1A7CDA-7E4F-4F1C-B7B9-8E9B9BE616F4}" destId="{F3C8C37C-FF02-4641-AACF-6430E242B55C}" srcOrd="0" destOrd="0" presId="urn:microsoft.com/office/officeart/2016/7/layout/LinearBlockProcessNumbered"/>
    <dgm:cxn modelId="{35B54FA9-7FDA-41B3-8256-B43A591ED4EA}" type="presParOf" srcId="{BA94E6D1-5146-4CCF-9554-3B83460FD4D0}" destId="{28876D62-69E1-49A4-B5AF-E6D433361CE9}" srcOrd="0" destOrd="0" presId="urn:microsoft.com/office/officeart/2016/7/layout/LinearBlockProcessNumbered"/>
    <dgm:cxn modelId="{8B6EE303-C342-4B0C-9914-73CF07E6034E}" type="presParOf" srcId="{28876D62-69E1-49A4-B5AF-E6D433361CE9}" destId="{97D2D784-5DC7-4C47-BFEB-501BB35F8AB9}" srcOrd="0" destOrd="0" presId="urn:microsoft.com/office/officeart/2016/7/layout/LinearBlockProcessNumbered"/>
    <dgm:cxn modelId="{35BE36C0-E4AB-4D41-B34D-BF8B19F1D288}" type="presParOf" srcId="{28876D62-69E1-49A4-B5AF-E6D433361CE9}" destId="{82B08482-7891-4DE1-9B96-57EB0528B86F}" srcOrd="1" destOrd="0" presId="urn:microsoft.com/office/officeart/2016/7/layout/LinearBlockProcessNumbered"/>
    <dgm:cxn modelId="{E352E699-A410-4AE3-AC67-26D4302EBC56}" type="presParOf" srcId="{28876D62-69E1-49A4-B5AF-E6D433361CE9}" destId="{FBECE609-0E2B-4C3E-898E-577AE799AA99}" srcOrd="2" destOrd="0" presId="urn:microsoft.com/office/officeart/2016/7/layout/LinearBlockProcessNumbered"/>
    <dgm:cxn modelId="{D1906A8B-1E48-48D9-B0CC-CE58500C5E2D}" type="presParOf" srcId="{BA94E6D1-5146-4CCF-9554-3B83460FD4D0}" destId="{E5A0356A-DFF7-4D83-8F2A-5643FB379685}" srcOrd="1" destOrd="0" presId="urn:microsoft.com/office/officeart/2016/7/layout/LinearBlockProcessNumbered"/>
    <dgm:cxn modelId="{507FCEE9-D422-48F4-B494-3631BC77D851}" type="presParOf" srcId="{BA94E6D1-5146-4CCF-9554-3B83460FD4D0}" destId="{049BCA4E-70CF-47BD-A7F7-7F31791EC383}" srcOrd="2" destOrd="0" presId="urn:microsoft.com/office/officeart/2016/7/layout/LinearBlockProcessNumbered"/>
    <dgm:cxn modelId="{510DA2EF-E28C-4A11-BC78-2634AB0FDF6B}" type="presParOf" srcId="{049BCA4E-70CF-47BD-A7F7-7F31791EC383}" destId="{F23FDC73-0386-492A-90C8-7052848C4F71}" srcOrd="0" destOrd="0" presId="urn:microsoft.com/office/officeart/2016/7/layout/LinearBlockProcessNumbered"/>
    <dgm:cxn modelId="{B2F61B82-3E8B-41AE-A374-6A967BB77E69}" type="presParOf" srcId="{049BCA4E-70CF-47BD-A7F7-7F31791EC383}" destId="{44B4DBFF-FA1B-4DA5-BA85-BF80EC712304}" srcOrd="1" destOrd="0" presId="urn:microsoft.com/office/officeart/2016/7/layout/LinearBlockProcessNumbered"/>
    <dgm:cxn modelId="{CDCD6817-EA81-466D-886E-D79D293D23BA}" type="presParOf" srcId="{049BCA4E-70CF-47BD-A7F7-7F31791EC383}" destId="{5672620C-B3D8-4740-801A-996209649A15}" srcOrd="2" destOrd="0" presId="urn:microsoft.com/office/officeart/2016/7/layout/LinearBlockProcessNumbered"/>
    <dgm:cxn modelId="{75D6EFFC-3546-4C16-9B1C-2098516CE182}" type="presParOf" srcId="{BA94E6D1-5146-4CCF-9554-3B83460FD4D0}" destId="{1C40B65A-0A30-4F87-B550-BFCA9E558FE7}" srcOrd="3" destOrd="0" presId="urn:microsoft.com/office/officeart/2016/7/layout/LinearBlockProcessNumbered"/>
    <dgm:cxn modelId="{9D3E1D15-EFCE-43AC-B876-D49EC4D4CB1D}" type="presParOf" srcId="{BA94E6D1-5146-4CCF-9554-3B83460FD4D0}" destId="{80F8373D-A611-400B-8016-596FBFBFC7CD}" srcOrd="4" destOrd="0" presId="urn:microsoft.com/office/officeart/2016/7/layout/LinearBlockProcessNumbered"/>
    <dgm:cxn modelId="{D09E5D7C-F0FB-466D-AE4A-620E923A01C3}" type="presParOf" srcId="{80F8373D-A611-400B-8016-596FBFBFC7CD}" destId="{89333618-F63A-4CA9-A8E7-D8DCCFFECAC7}" srcOrd="0" destOrd="0" presId="urn:microsoft.com/office/officeart/2016/7/layout/LinearBlockProcessNumbered"/>
    <dgm:cxn modelId="{8C450B36-BEFB-49AD-8ADE-425465DCD13B}" type="presParOf" srcId="{80F8373D-A611-400B-8016-596FBFBFC7CD}" destId="{3B7AC88B-4C12-428C-A319-D3F694B3D3F9}" srcOrd="1" destOrd="0" presId="urn:microsoft.com/office/officeart/2016/7/layout/LinearBlockProcessNumbered"/>
    <dgm:cxn modelId="{68F0D6EA-5EFF-462A-B859-C908BE225C42}" type="presParOf" srcId="{80F8373D-A611-400B-8016-596FBFBFC7CD}" destId="{B4D86DDC-4E1F-4605-B2C0-391AA6E0CA5F}" srcOrd="2" destOrd="0" presId="urn:microsoft.com/office/officeart/2016/7/layout/LinearBlockProcessNumbered"/>
    <dgm:cxn modelId="{35941860-9168-433B-AEE6-4D1A3015CA34}" type="presParOf" srcId="{BA94E6D1-5146-4CCF-9554-3B83460FD4D0}" destId="{6261B109-BE23-4D06-AE00-A1AECBC31D2D}" srcOrd="5" destOrd="0" presId="urn:microsoft.com/office/officeart/2016/7/layout/LinearBlockProcessNumbered"/>
    <dgm:cxn modelId="{201E7127-3238-4B57-9489-4DDFF9B125B5}" type="presParOf" srcId="{BA94E6D1-5146-4CCF-9554-3B83460FD4D0}" destId="{BDAA5CFD-F919-4B9F-AAAB-DD03EA1D9F2B}" srcOrd="6" destOrd="0" presId="urn:microsoft.com/office/officeart/2016/7/layout/LinearBlockProcessNumbered"/>
    <dgm:cxn modelId="{C41F19E5-2352-4773-A173-7AA34DE1926F}" type="presParOf" srcId="{BDAA5CFD-F919-4B9F-AAAB-DD03EA1D9F2B}" destId="{30F47EF3-9040-4B07-B6BA-1388CC437C23}" srcOrd="0" destOrd="0" presId="urn:microsoft.com/office/officeart/2016/7/layout/LinearBlockProcessNumbered"/>
    <dgm:cxn modelId="{EBA1AEDF-8751-4267-937E-7D2D6BF1426C}" type="presParOf" srcId="{BDAA5CFD-F919-4B9F-AAAB-DD03EA1D9F2B}" destId="{A86B9810-0A8B-4FED-B778-556B1DB434B6}" srcOrd="1" destOrd="0" presId="urn:microsoft.com/office/officeart/2016/7/layout/LinearBlockProcessNumbered"/>
    <dgm:cxn modelId="{F9998C81-A6E6-4CB8-8257-3A40EA1ABD53}" type="presParOf" srcId="{BDAA5CFD-F919-4B9F-AAAB-DD03EA1D9F2B}" destId="{DB7F2379-3177-4B63-88E3-8B82287DA9EE}" srcOrd="2" destOrd="0" presId="urn:microsoft.com/office/officeart/2016/7/layout/LinearBlockProcessNumbered"/>
    <dgm:cxn modelId="{E5D2C65F-6799-494A-8649-52FD2DBC5A7B}" type="presParOf" srcId="{BA94E6D1-5146-4CCF-9554-3B83460FD4D0}" destId="{752C390A-67BB-455F-8BCD-CF58DBBCF500}" srcOrd="7" destOrd="0" presId="urn:microsoft.com/office/officeart/2016/7/layout/LinearBlockProcessNumbered"/>
    <dgm:cxn modelId="{C8D9733D-633D-499A-89ED-81B90673244B}" type="presParOf" srcId="{BA94E6D1-5146-4CCF-9554-3B83460FD4D0}" destId="{FB6C3058-06C0-49CF-BFDC-E1E9C1A402A1}" srcOrd="8" destOrd="0" presId="urn:microsoft.com/office/officeart/2016/7/layout/LinearBlockProcessNumbered"/>
    <dgm:cxn modelId="{7E7B101D-0AED-46C0-BE55-1E8C5024F375}" type="presParOf" srcId="{FB6C3058-06C0-49CF-BFDC-E1E9C1A402A1}" destId="{806A818B-471F-46FF-B7B4-2D7D34540A5F}" srcOrd="0" destOrd="0" presId="urn:microsoft.com/office/officeart/2016/7/layout/LinearBlockProcessNumbered"/>
    <dgm:cxn modelId="{40E1533F-BC5F-49EE-9445-E63090CB3FAB}" type="presParOf" srcId="{FB6C3058-06C0-49CF-BFDC-E1E9C1A402A1}" destId="{F3C8C37C-FF02-4641-AACF-6430E242B55C}" srcOrd="1" destOrd="0" presId="urn:microsoft.com/office/officeart/2016/7/layout/LinearBlockProcessNumbered"/>
    <dgm:cxn modelId="{9A1F0B4D-CEA3-44DB-84B7-93CFC6BF8282}" type="presParOf" srcId="{FB6C3058-06C0-49CF-BFDC-E1E9C1A402A1}" destId="{9E615C49-A734-4C92-B50D-4ADBC0E83BA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1A5CC-521A-481A-A7CE-2FD339F64CDE}">
      <dsp:nvSpPr>
        <dsp:cNvPr id="0" name=""/>
        <dsp:cNvSpPr/>
      </dsp:nvSpPr>
      <dsp:spPr>
        <a:xfrm>
          <a:off x="0" y="0"/>
          <a:ext cx="3404803" cy="340427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52" tIns="330200" rIns="265452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C’est une association d’étudiant en école d’informatique (CESI)</a:t>
          </a:r>
          <a:endParaRPr lang="en-US" sz="1900" kern="1200"/>
        </a:p>
      </dsp:txBody>
      <dsp:txXfrm>
        <a:off x="0" y="1293625"/>
        <a:ext cx="3404803" cy="2042566"/>
      </dsp:txXfrm>
    </dsp:sp>
    <dsp:sp modelId="{B343A38A-6F61-4F5D-A990-53D4253828FE}">
      <dsp:nvSpPr>
        <dsp:cNvPr id="0" name=""/>
        <dsp:cNvSpPr/>
      </dsp:nvSpPr>
      <dsp:spPr>
        <a:xfrm>
          <a:off x="1191760" y="340427"/>
          <a:ext cx="1021283" cy="10212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341323" y="489990"/>
        <a:ext cx="722157" cy="722157"/>
      </dsp:txXfrm>
    </dsp:sp>
    <dsp:sp modelId="{F52C7B0E-F766-4C3B-B1FF-7752187DCB6B}">
      <dsp:nvSpPr>
        <dsp:cNvPr id="0" name=""/>
        <dsp:cNvSpPr/>
      </dsp:nvSpPr>
      <dsp:spPr>
        <a:xfrm>
          <a:off x="0" y="3404205"/>
          <a:ext cx="3404803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0FA15-00E3-4DA3-99BE-EAA2D6356F20}">
      <dsp:nvSpPr>
        <dsp:cNvPr id="0" name=""/>
        <dsp:cNvSpPr/>
      </dsp:nvSpPr>
      <dsp:spPr>
        <a:xfrm>
          <a:off x="3745283" y="0"/>
          <a:ext cx="3404803" cy="340427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52" tIns="330200" rIns="265452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Elle a pour but de donner l’opportunité aux joueurs de se rencontrer lors d’un weekend convivial</a:t>
          </a:r>
          <a:endParaRPr lang="en-US" sz="1900" kern="1200"/>
        </a:p>
      </dsp:txBody>
      <dsp:txXfrm>
        <a:off x="3745283" y="1293625"/>
        <a:ext cx="3404803" cy="2042566"/>
      </dsp:txXfrm>
    </dsp:sp>
    <dsp:sp modelId="{C60F2C91-62A9-4335-A695-75841015102F}">
      <dsp:nvSpPr>
        <dsp:cNvPr id="0" name=""/>
        <dsp:cNvSpPr/>
      </dsp:nvSpPr>
      <dsp:spPr>
        <a:xfrm>
          <a:off x="4937043" y="340427"/>
          <a:ext cx="1021283" cy="10212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86606" y="489990"/>
        <a:ext cx="722157" cy="722157"/>
      </dsp:txXfrm>
    </dsp:sp>
    <dsp:sp modelId="{DF57581B-3B00-484B-9F08-1A1FBA02A30D}">
      <dsp:nvSpPr>
        <dsp:cNvPr id="0" name=""/>
        <dsp:cNvSpPr/>
      </dsp:nvSpPr>
      <dsp:spPr>
        <a:xfrm>
          <a:off x="3745283" y="3404205"/>
          <a:ext cx="3404803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BD803-E89D-480B-ABC9-077845E27FB3}">
      <dsp:nvSpPr>
        <dsp:cNvPr id="0" name=""/>
        <dsp:cNvSpPr/>
      </dsp:nvSpPr>
      <dsp:spPr>
        <a:xfrm>
          <a:off x="7490566" y="0"/>
          <a:ext cx="3404803" cy="340427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52" tIns="330200" rIns="265452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Elle organise des LAN Party</a:t>
          </a:r>
          <a:endParaRPr lang="en-US" sz="1900" kern="1200" dirty="0"/>
        </a:p>
      </dsp:txBody>
      <dsp:txXfrm>
        <a:off x="7490566" y="1293625"/>
        <a:ext cx="3404803" cy="2042566"/>
      </dsp:txXfrm>
    </dsp:sp>
    <dsp:sp modelId="{BCE6BB5C-BC69-44E6-9AAA-68FB200B8D93}">
      <dsp:nvSpPr>
        <dsp:cNvPr id="0" name=""/>
        <dsp:cNvSpPr/>
      </dsp:nvSpPr>
      <dsp:spPr>
        <a:xfrm>
          <a:off x="8682326" y="340427"/>
          <a:ext cx="1021283" cy="10212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831889" y="489990"/>
        <a:ext cx="722157" cy="722157"/>
      </dsp:txXfrm>
    </dsp:sp>
    <dsp:sp modelId="{B0CE985E-DBDC-4255-8EED-5973C066F7EA}">
      <dsp:nvSpPr>
        <dsp:cNvPr id="0" name=""/>
        <dsp:cNvSpPr/>
      </dsp:nvSpPr>
      <dsp:spPr>
        <a:xfrm>
          <a:off x="7490566" y="3404205"/>
          <a:ext cx="3404803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E4CB3-16F1-419E-AA07-C53F42A0A268}">
      <dsp:nvSpPr>
        <dsp:cNvPr id="0" name=""/>
        <dsp:cNvSpPr/>
      </dsp:nvSpPr>
      <dsp:spPr>
        <a:xfrm>
          <a:off x="1048474" y="-89978"/>
          <a:ext cx="4399100" cy="4399100"/>
        </a:xfrm>
        <a:prstGeom prst="circularArrow">
          <a:avLst>
            <a:gd name="adj1" fmla="val 4668"/>
            <a:gd name="adj2" fmla="val 272909"/>
            <a:gd name="adj3" fmla="val 12973082"/>
            <a:gd name="adj4" fmla="val 17934980"/>
            <a:gd name="adj5" fmla="val 484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0D420F-1677-4A7A-A7A8-D73D678AF458}">
      <dsp:nvSpPr>
        <dsp:cNvPr id="0" name=""/>
        <dsp:cNvSpPr/>
      </dsp:nvSpPr>
      <dsp:spPr>
        <a:xfrm>
          <a:off x="1836529" y="683"/>
          <a:ext cx="2822990" cy="14114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Un réseau Sécurisé </a:t>
          </a:r>
          <a:endParaRPr lang="en-US" sz="2200" kern="1200"/>
        </a:p>
      </dsp:txBody>
      <dsp:txXfrm>
        <a:off x="1905433" y="69587"/>
        <a:ext cx="2685182" cy="1273687"/>
      </dsp:txXfrm>
    </dsp:sp>
    <dsp:sp modelId="{7BBBA1A2-A548-48E7-99E7-074917023C57}">
      <dsp:nvSpPr>
        <dsp:cNvPr id="0" name=""/>
        <dsp:cNvSpPr/>
      </dsp:nvSpPr>
      <dsp:spPr>
        <a:xfrm>
          <a:off x="3416099" y="1580252"/>
          <a:ext cx="2822990" cy="14114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Facile pour la maintenance</a:t>
          </a:r>
          <a:endParaRPr lang="en-US" sz="2200" kern="1200"/>
        </a:p>
      </dsp:txBody>
      <dsp:txXfrm>
        <a:off x="3485003" y="1649156"/>
        <a:ext cx="2685182" cy="1273687"/>
      </dsp:txXfrm>
    </dsp:sp>
    <dsp:sp modelId="{076569FB-7A27-4C39-9832-704E809FC5BA}">
      <dsp:nvSpPr>
        <dsp:cNvPr id="0" name=""/>
        <dsp:cNvSpPr/>
      </dsp:nvSpPr>
      <dsp:spPr>
        <a:xfrm>
          <a:off x="1836529" y="3159821"/>
          <a:ext cx="2822990" cy="141149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Toutes pannes sont envisagées</a:t>
          </a:r>
          <a:endParaRPr lang="en-US" sz="2200" kern="1200"/>
        </a:p>
      </dsp:txBody>
      <dsp:txXfrm>
        <a:off x="1905433" y="3228725"/>
        <a:ext cx="2685182" cy="1273687"/>
      </dsp:txXfrm>
    </dsp:sp>
    <dsp:sp modelId="{5D22D6EF-18DF-4212-BA6D-96F646C363B9}">
      <dsp:nvSpPr>
        <dsp:cNvPr id="0" name=""/>
        <dsp:cNvSpPr/>
      </dsp:nvSpPr>
      <dsp:spPr>
        <a:xfrm>
          <a:off x="256960" y="1580252"/>
          <a:ext cx="2822990" cy="14114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Aucune perte de temps n’affectera notre planning</a:t>
          </a:r>
          <a:endParaRPr lang="en-US" sz="2200" kern="1200"/>
        </a:p>
      </dsp:txBody>
      <dsp:txXfrm>
        <a:off x="325864" y="1649156"/>
        <a:ext cx="2685182" cy="12736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2D784-5DC7-4C47-BFEB-501BB35F8AB9}">
      <dsp:nvSpPr>
        <dsp:cNvPr id="0" name=""/>
        <dsp:cNvSpPr/>
      </dsp:nvSpPr>
      <dsp:spPr>
        <a:xfrm>
          <a:off x="6543" y="474813"/>
          <a:ext cx="2045541" cy="24546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054" tIns="0" rIns="20205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Imsofresh</a:t>
          </a:r>
          <a:endParaRPr lang="en-US" sz="2600" kern="1200"/>
        </a:p>
      </dsp:txBody>
      <dsp:txXfrm>
        <a:off x="6543" y="1456673"/>
        <a:ext cx="2045541" cy="1472790"/>
      </dsp:txXfrm>
    </dsp:sp>
    <dsp:sp modelId="{82B08482-7891-4DE1-9B96-57EB0528B86F}">
      <dsp:nvSpPr>
        <dsp:cNvPr id="0" name=""/>
        <dsp:cNvSpPr/>
      </dsp:nvSpPr>
      <dsp:spPr>
        <a:xfrm>
          <a:off x="6543" y="474813"/>
          <a:ext cx="2045541" cy="98186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054" tIns="165100" rIns="202054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01</a:t>
          </a:r>
        </a:p>
      </dsp:txBody>
      <dsp:txXfrm>
        <a:off x="6543" y="474813"/>
        <a:ext cx="2045541" cy="981860"/>
      </dsp:txXfrm>
    </dsp:sp>
    <dsp:sp modelId="{F23FDC73-0386-492A-90C8-7052848C4F71}">
      <dsp:nvSpPr>
        <dsp:cNvPr id="0" name=""/>
        <dsp:cNvSpPr/>
      </dsp:nvSpPr>
      <dsp:spPr>
        <a:xfrm>
          <a:off x="2215728" y="474813"/>
          <a:ext cx="2045541" cy="2454650"/>
        </a:xfrm>
        <a:prstGeom prst="rect">
          <a:avLst/>
        </a:prstGeom>
        <a:solidFill>
          <a:schemeClr val="accent2">
            <a:hueOff val="338703"/>
            <a:satOff val="-1658"/>
            <a:lumOff val="931"/>
            <a:alphaOff val="0"/>
          </a:schemeClr>
        </a:solidFill>
        <a:ln w="19050" cap="rnd" cmpd="sng" algn="ctr">
          <a:solidFill>
            <a:schemeClr val="accent2">
              <a:hueOff val="338703"/>
              <a:satOff val="-1658"/>
              <a:lumOff val="9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054" tIns="0" rIns="20205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Gotaga</a:t>
          </a:r>
          <a:endParaRPr lang="en-US" sz="2600" kern="1200"/>
        </a:p>
      </dsp:txBody>
      <dsp:txXfrm>
        <a:off x="2215728" y="1456673"/>
        <a:ext cx="2045541" cy="1472790"/>
      </dsp:txXfrm>
    </dsp:sp>
    <dsp:sp modelId="{44B4DBFF-FA1B-4DA5-BA85-BF80EC712304}">
      <dsp:nvSpPr>
        <dsp:cNvPr id="0" name=""/>
        <dsp:cNvSpPr/>
      </dsp:nvSpPr>
      <dsp:spPr>
        <a:xfrm>
          <a:off x="2215728" y="474813"/>
          <a:ext cx="2045541" cy="98186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054" tIns="165100" rIns="202054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02</a:t>
          </a:r>
        </a:p>
      </dsp:txBody>
      <dsp:txXfrm>
        <a:off x="2215728" y="474813"/>
        <a:ext cx="2045541" cy="981860"/>
      </dsp:txXfrm>
    </dsp:sp>
    <dsp:sp modelId="{89333618-F63A-4CA9-A8E7-D8DCCFFECAC7}">
      <dsp:nvSpPr>
        <dsp:cNvPr id="0" name=""/>
        <dsp:cNvSpPr/>
      </dsp:nvSpPr>
      <dsp:spPr>
        <a:xfrm>
          <a:off x="4424914" y="474813"/>
          <a:ext cx="2045541" cy="2454650"/>
        </a:xfrm>
        <a:prstGeom prst="rect">
          <a:avLst/>
        </a:prstGeom>
        <a:solidFill>
          <a:schemeClr val="accent2">
            <a:hueOff val="677407"/>
            <a:satOff val="-3316"/>
            <a:lumOff val="1862"/>
            <a:alphaOff val="0"/>
          </a:schemeClr>
        </a:solidFill>
        <a:ln w="19050" cap="rnd" cmpd="sng" algn="ctr">
          <a:solidFill>
            <a:schemeClr val="accent2">
              <a:hueOff val="677407"/>
              <a:satOff val="-3316"/>
              <a:lumOff val="1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054" tIns="0" rIns="20205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Skyyart</a:t>
          </a:r>
          <a:endParaRPr lang="en-US" sz="2600" kern="1200"/>
        </a:p>
      </dsp:txBody>
      <dsp:txXfrm>
        <a:off x="4424914" y="1456673"/>
        <a:ext cx="2045541" cy="1472790"/>
      </dsp:txXfrm>
    </dsp:sp>
    <dsp:sp modelId="{3B7AC88B-4C12-428C-A319-D3F694B3D3F9}">
      <dsp:nvSpPr>
        <dsp:cNvPr id="0" name=""/>
        <dsp:cNvSpPr/>
      </dsp:nvSpPr>
      <dsp:spPr>
        <a:xfrm>
          <a:off x="4424914" y="474813"/>
          <a:ext cx="2045541" cy="98186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054" tIns="165100" rIns="202054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03</a:t>
          </a:r>
        </a:p>
      </dsp:txBody>
      <dsp:txXfrm>
        <a:off x="4424914" y="474813"/>
        <a:ext cx="2045541" cy="981860"/>
      </dsp:txXfrm>
    </dsp:sp>
    <dsp:sp modelId="{30F47EF3-9040-4B07-B6BA-1388CC437C23}">
      <dsp:nvSpPr>
        <dsp:cNvPr id="0" name=""/>
        <dsp:cNvSpPr/>
      </dsp:nvSpPr>
      <dsp:spPr>
        <a:xfrm>
          <a:off x="6634099" y="474813"/>
          <a:ext cx="2045541" cy="2454650"/>
        </a:xfrm>
        <a:prstGeom prst="rect">
          <a:avLst/>
        </a:prstGeom>
        <a:solidFill>
          <a:schemeClr val="accent2">
            <a:hueOff val="1016110"/>
            <a:satOff val="-4974"/>
            <a:lumOff val="2794"/>
            <a:alphaOff val="0"/>
          </a:schemeClr>
        </a:solidFill>
        <a:ln w="19050" cap="rnd" cmpd="sng" algn="ctr">
          <a:solidFill>
            <a:schemeClr val="accent2">
              <a:hueOff val="1016110"/>
              <a:satOff val="-4974"/>
              <a:lumOff val="27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054" tIns="0" rIns="20205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Solary </a:t>
          </a:r>
          <a:endParaRPr lang="en-US" sz="2600" kern="1200"/>
        </a:p>
      </dsp:txBody>
      <dsp:txXfrm>
        <a:off x="6634099" y="1456673"/>
        <a:ext cx="2045541" cy="1472790"/>
      </dsp:txXfrm>
    </dsp:sp>
    <dsp:sp modelId="{A86B9810-0A8B-4FED-B778-556B1DB434B6}">
      <dsp:nvSpPr>
        <dsp:cNvPr id="0" name=""/>
        <dsp:cNvSpPr/>
      </dsp:nvSpPr>
      <dsp:spPr>
        <a:xfrm>
          <a:off x="6634099" y="474813"/>
          <a:ext cx="2045541" cy="98186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054" tIns="165100" rIns="202054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04</a:t>
          </a:r>
        </a:p>
      </dsp:txBody>
      <dsp:txXfrm>
        <a:off x="6634099" y="474813"/>
        <a:ext cx="2045541" cy="981860"/>
      </dsp:txXfrm>
    </dsp:sp>
    <dsp:sp modelId="{806A818B-471F-46FF-B7B4-2D7D34540A5F}">
      <dsp:nvSpPr>
        <dsp:cNvPr id="0" name=""/>
        <dsp:cNvSpPr/>
      </dsp:nvSpPr>
      <dsp:spPr>
        <a:xfrm>
          <a:off x="8843284" y="474813"/>
          <a:ext cx="2045541" cy="2454650"/>
        </a:xfrm>
        <a:prstGeom prst="rec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054" tIns="0" rIns="20205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JDG</a:t>
          </a:r>
          <a:endParaRPr lang="en-US" sz="2600" kern="1200"/>
        </a:p>
      </dsp:txBody>
      <dsp:txXfrm>
        <a:off x="8843284" y="1456673"/>
        <a:ext cx="2045541" cy="1472790"/>
      </dsp:txXfrm>
    </dsp:sp>
    <dsp:sp modelId="{F3C8C37C-FF02-4641-AACF-6430E242B55C}">
      <dsp:nvSpPr>
        <dsp:cNvPr id="0" name=""/>
        <dsp:cNvSpPr/>
      </dsp:nvSpPr>
      <dsp:spPr>
        <a:xfrm>
          <a:off x="8843284" y="474813"/>
          <a:ext cx="2045541" cy="98186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054" tIns="165100" rIns="202054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05</a:t>
          </a:r>
        </a:p>
      </dsp:txBody>
      <dsp:txXfrm>
        <a:off x="8843284" y="474813"/>
        <a:ext cx="2045541" cy="981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5FF27-EFDE-4C6C-A0B5-952CFEF6374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A36B-2E62-4AC3-A318-9146A68E5E6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98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5FF27-EFDE-4C6C-A0B5-952CFEF6374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A36B-2E62-4AC3-A318-9146A68E5E6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35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5FF27-EFDE-4C6C-A0B5-952CFEF6374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A36B-2E62-4AC3-A318-9146A68E5E6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19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5FF27-EFDE-4C6C-A0B5-952CFEF6374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A36B-2E62-4AC3-A318-9146A68E5E6D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6719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5FF27-EFDE-4C6C-A0B5-952CFEF6374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A36B-2E62-4AC3-A318-9146A68E5E6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92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5FF27-EFDE-4C6C-A0B5-952CFEF6374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A36B-2E62-4AC3-A318-9146A68E5E6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24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5FF27-EFDE-4C6C-A0B5-952CFEF6374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A36B-2E62-4AC3-A318-9146A68E5E6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67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5FF27-EFDE-4C6C-A0B5-952CFEF6374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A36B-2E62-4AC3-A318-9146A68E5E6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77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5FF27-EFDE-4C6C-A0B5-952CFEF6374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A36B-2E62-4AC3-A318-9146A68E5E6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44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5FF27-EFDE-4C6C-A0B5-952CFEF6374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A36B-2E62-4AC3-A318-9146A68E5E6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27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5FF27-EFDE-4C6C-A0B5-952CFEF6374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A36B-2E62-4AC3-A318-9146A68E5E6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10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5FF27-EFDE-4C6C-A0B5-952CFEF6374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A36B-2E62-4AC3-A318-9146A68E5E6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7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5FF27-EFDE-4C6C-A0B5-952CFEF6374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A36B-2E62-4AC3-A318-9146A68E5E6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47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5FF27-EFDE-4C6C-A0B5-952CFEF6374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A36B-2E62-4AC3-A318-9146A68E5E6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07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5FF27-EFDE-4C6C-A0B5-952CFEF6374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A36B-2E62-4AC3-A318-9146A68E5E6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81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5FF27-EFDE-4C6C-A0B5-952CFEF6374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A36B-2E62-4AC3-A318-9146A68E5E6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6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5FF27-EFDE-4C6C-A0B5-952CFEF6374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A36B-2E62-4AC3-A318-9146A68E5E6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5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FE5FF27-EFDE-4C6C-A0B5-952CFEF6374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9A36B-2E62-4AC3-A318-9146A68E5E6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03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cesesport@viacesi.fr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65F4344-19BD-4CB1-A4F0-6564A42B6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C290EB3-8C30-47C8-B6D4-99F1634905F4}"/>
              </a:ext>
            </a:extLst>
          </p:cNvPr>
          <p:cNvSpPr txBox="1"/>
          <p:nvPr/>
        </p:nvSpPr>
        <p:spPr>
          <a:xfrm>
            <a:off x="2988297" y="650450"/>
            <a:ext cx="7626284" cy="1446550"/>
          </a:xfrm>
          <a:prstGeom prst="rect">
            <a:avLst/>
          </a:prstGeom>
          <a:noFill/>
          <a:ln>
            <a:noFill/>
          </a:ln>
          <a:effectLst>
            <a:outerShdw blurRad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8800" dirty="0">
                <a:latin typeface="Abadi" panose="020B0604020202020204" pitchFamily="34" charset="0"/>
              </a:rPr>
              <a:t>CES’ESPORT</a:t>
            </a:r>
            <a:endParaRPr lang="en-US" sz="8800" dirty="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0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ED9FFD70-7E69-43F7-BAFF-08A75B3AE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45A855-EE62-4B26-B665-0B9123CB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EBEBEB"/>
                </a:solidFill>
              </a:rPr>
              <a:t>Médiatisation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042B41-CFBF-4E11-965F-B1906826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539C2B-9F04-4D48-9D01-2AF06C509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84" y="2672367"/>
            <a:ext cx="3413845" cy="3413845"/>
          </a:xfrm>
          <a:prstGeom prst="rect">
            <a:avLst/>
          </a:prstGeom>
          <a:effectLst/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B4B655-C2DB-416D-BAF4-FC169DED2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416" y="2548280"/>
            <a:ext cx="7154279" cy="43097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fr-FR" sz="1700" dirty="0"/>
              <a:t>Les médias en parlent :</a:t>
            </a:r>
          </a:p>
          <a:p>
            <a:pPr marL="0" indent="0">
              <a:lnSpc>
                <a:spcPct val="90000"/>
              </a:lnSpc>
              <a:buNone/>
            </a:pPr>
            <a:endParaRPr lang="fr-FR" sz="1700" dirty="0"/>
          </a:p>
          <a:p>
            <a:pPr marL="0" indent="0">
              <a:lnSpc>
                <a:spcPct val="90000"/>
              </a:lnSpc>
              <a:buNone/>
            </a:pPr>
            <a:r>
              <a:rPr lang="fr-FR" sz="1700" dirty="0"/>
              <a:t>-France bleu champagne Ardenne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700" dirty="0"/>
              <a:t>-France 3 Champagne Ardenne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700" dirty="0"/>
              <a:t>-Journalistes de la presse écrite locale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700" dirty="0"/>
              <a:t>-Les réseaux sociaux</a:t>
            </a:r>
          </a:p>
          <a:p>
            <a:pPr marL="0" indent="0">
              <a:lnSpc>
                <a:spcPct val="90000"/>
              </a:lnSpc>
              <a:buNone/>
            </a:pPr>
            <a:endParaRPr lang="fr-FR" sz="1700" dirty="0"/>
          </a:p>
          <a:p>
            <a:pPr>
              <a:lnSpc>
                <a:spcPct val="90000"/>
              </a:lnSpc>
              <a:buClr>
                <a:schemeClr val="accent2"/>
              </a:buClr>
              <a:buFont typeface="Century Gothic" panose="020B0502020202020204" pitchFamily="34" charset="0"/>
              <a:buChar char="►"/>
            </a:pPr>
            <a:r>
              <a:rPr lang="fr-FR" sz="1700" dirty="0"/>
              <a:t>Médias envisagés 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700" dirty="0"/>
              <a:t>-BFMTV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700" dirty="0"/>
              <a:t>-Radio et télévision sont invitées en nombre pour relater l’évènement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700" dirty="0"/>
              <a:t>-De nombreux sites web spécialisés</a:t>
            </a:r>
          </a:p>
          <a:p>
            <a:pPr marL="0" indent="0">
              <a:lnSpc>
                <a:spcPct val="90000"/>
              </a:lnSpc>
              <a:buNone/>
            </a:pPr>
            <a:endParaRPr lang="fr-FR" sz="1700" dirty="0"/>
          </a:p>
          <a:p>
            <a:pPr marL="0" indent="0">
              <a:lnSpc>
                <a:spcPct val="90000"/>
              </a:lnSpc>
              <a:buNone/>
            </a:pPr>
            <a:endParaRPr lang="fr-FR" sz="1700" dirty="0"/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63770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2E4B49-05DC-474A-86B8-32B5837B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EBEBEB"/>
                </a:solidFill>
              </a:rPr>
              <a:t>Les marques nous font confiance</a:t>
            </a:r>
            <a:endParaRPr lang="en-US">
              <a:solidFill>
                <a:srgbClr val="EBEBEB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C95470-4737-499E-98AD-816E102FA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fr-FR" dirty="0"/>
              <a:t>Un fournisseur internet :Orange</a:t>
            </a:r>
          </a:p>
          <a:p>
            <a:pPr>
              <a:buClr>
                <a:schemeClr val="accent2"/>
              </a:buClr>
            </a:pPr>
            <a:endParaRPr lang="fr-FR" dirty="0"/>
          </a:p>
          <a:p>
            <a:pPr>
              <a:buClr>
                <a:schemeClr val="accent2"/>
              </a:buClr>
            </a:pPr>
            <a:r>
              <a:rPr lang="fr-FR" dirty="0"/>
              <a:t>Boulangerie Paul</a:t>
            </a:r>
          </a:p>
          <a:p>
            <a:pPr>
              <a:buClr>
                <a:schemeClr val="accent2"/>
              </a:buClr>
            </a:pPr>
            <a:endParaRPr lang="fr-FR" dirty="0"/>
          </a:p>
          <a:p>
            <a:pPr>
              <a:buClr>
                <a:schemeClr val="accent2"/>
              </a:buClr>
            </a:pPr>
            <a:r>
              <a:rPr lang="fr-FR" dirty="0"/>
              <a:t>Coca-Cola</a:t>
            </a:r>
          </a:p>
          <a:p>
            <a:pPr>
              <a:buClr>
                <a:schemeClr val="accent2"/>
              </a:buClr>
            </a:pPr>
            <a:endParaRPr lang="fr-FR" dirty="0"/>
          </a:p>
          <a:p>
            <a:pPr>
              <a:buClr>
                <a:schemeClr val="accent2"/>
              </a:buClr>
            </a:pPr>
            <a:r>
              <a:rPr lang="fr-FR" dirty="0"/>
              <a:t>Twitch 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07114C-7B6B-490A-9833-BFACCC38F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575" y="2548281"/>
            <a:ext cx="3654308" cy="3662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4161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3F9CB3-7909-4115-9382-BEA019F3E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EBEBEB"/>
                </a:solidFill>
              </a:rPr>
              <a:t>Guest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7BC852A-84D7-472F-A228-F22B1D2592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93990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818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FA169D5-0842-4811-BB62-3B5F777A5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688" y="1186960"/>
            <a:ext cx="6261917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dirty="0"/>
              <a:t>Aménagement de la salle 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BF07E7F8-223C-4517-A5E2-767733B02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t="3785" r="2" b="11873"/>
          <a:stretch/>
        </p:blipFill>
        <p:spPr>
          <a:xfrm>
            <a:off x="-1" y="10"/>
            <a:ext cx="46346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84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E1FAF6-4197-4426-AD77-8A6140030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277" y="171938"/>
            <a:ext cx="9404723" cy="1400530"/>
          </a:xfrm>
        </p:spPr>
        <p:txBody>
          <a:bodyPr/>
          <a:lstStyle/>
          <a:p>
            <a:pPr algn="ctr"/>
            <a:r>
              <a:rPr lang="fr-FR" dirty="0"/>
              <a:t>Cable </a:t>
            </a:r>
            <a:r>
              <a:rPr lang="fr-FR" dirty="0" err="1"/>
              <a:t>managment</a:t>
            </a:r>
            <a:r>
              <a:rPr lang="fr-FR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B1BF845-A6D4-474B-9DEB-875FBD847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933" y="1383931"/>
            <a:ext cx="8089068" cy="554216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BDFCF0A-A128-4A4B-9CBA-5A18166BE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02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60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08530D-467A-449C-B5B4-D7A29E3A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Budget Pessimiste</a:t>
            </a:r>
            <a:endParaRPr lang="en-US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929B5567-7C23-4D13-98E0-45403331CD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8777234"/>
              </p:ext>
            </p:extLst>
          </p:nvPr>
        </p:nvGraphicFramePr>
        <p:xfrm>
          <a:off x="1408112" y="1853248"/>
          <a:ext cx="894715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575">
                  <a:extLst>
                    <a:ext uri="{9D8B030D-6E8A-4147-A177-3AD203B41FA5}">
                      <a16:colId xmlns:a16="http://schemas.microsoft.com/office/drawing/2014/main" val="1066298934"/>
                    </a:ext>
                  </a:extLst>
                </a:gridCol>
                <a:gridCol w="4473575">
                  <a:extLst>
                    <a:ext uri="{9D8B030D-6E8A-4147-A177-3AD203B41FA5}">
                      <a16:colId xmlns:a16="http://schemas.microsoft.com/office/drawing/2014/main" val="1464682201"/>
                    </a:ext>
                  </a:extLst>
                </a:gridCol>
              </a:tblGrid>
              <a:tr h="363086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Catégorie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135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Matériels (réseau)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41 978€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46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Personnels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7 680€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69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Autres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36 222€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65574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31BB9A23-F966-4704-85AD-B127F9B28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570140"/>
              </p:ext>
            </p:extLst>
          </p:nvPr>
        </p:nvGraphicFramePr>
        <p:xfrm>
          <a:off x="1408111" y="3570679"/>
          <a:ext cx="89471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575">
                  <a:extLst>
                    <a:ext uri="{9D8B030D-6E8A-4147-A177-3AD203B41FA5}">
                      <a16:colId xmlns:a16="http://schemas.microsoft.com/office/drawing/2014/main" val="1748916977"/>
                    </a:ext>
                  </a:extLst>
                </a:gridCol>
                <a:gridCol w="4473575">
                  <a:extLst>
                    <a:ext uri="{9D8B030D-6E8A-4147-A177-3AD203B41FA5}">
                      <a16:colId xmlns:a16="http://schemas.microsoft.com/office/drawing/2014/main" val="3777768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Catégorie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240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Prix d’entrées(~1000personnes 30euro)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30 000€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297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Stands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335662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D8416338-BDCE-4CA1-8F23-D5AC5AE86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456996"/>
              </p:ext>
            </p:extLst>
          </p:nvPr>
        </p:nvGraphicFramePr>
        <p:xfrm>
          <a:off x="1408111" y="5004753"/>
          <a:ext cx="894714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383">
                  <a:extLst>
                    <a:ext uri="{9D8B030D-6E8A-4147-A177-3AD203B41FA5}">
                      <a16:colId xmlns:a16="http://schemas.microsoft.com/office/drawing/2014/main" val="3844674576"/>
                    </a:ext>
                  </a:extLst>
                </a:gridCol>
                <a:gridCol w="2982383">
                  <a:extLst>
                    <a:ext uri="{9D8B030D-6E8A-4147-A177-3AD203B41FA5}">
                      <a16:colId xmlns:a16="http://schemas.microsoft.com/office/drawing/2014/main" val="2190554066"/>
                    </a:ext>
                  </a:extLst>
                </a:gridCol>
                <a:gridCol w="2982383">
                  <a:extLst>
                    <a:ext uri="{9D8B030D-6E8A-4147-A177-3AD203B41FA5}">
                      <a16:colId xmlns:a16="http://schemas.microsoft.com/office/drawing/2014/main" val="350449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Somme des revenues (en €)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Somme des Coûts (en €)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Bénéfices (en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74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30 000€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85 880€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-55 880€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065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539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08530D-467A-449C-B5B4-D7A29E3A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Budget Moyen</a:t>
            </a:r>
            <a:endParaRPr lang="en-US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929B5567-7C23-4D13-98E0-45403331CD3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08112" y="1853248"/>
          <a:ext cx="894715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575">
                  <a:extLst>
                    <a:ext uri="{9D8B030D-6E8A-4147-A177-3AD203B41FA5}">
                      <a16:colId xmlns:a16="http://schemas.microsoft.com/office/drawing/2014/main" val="1066298934"/>
                    </a:ext>
                  </a:extLst>
                </a:gridCol>
                <a:gridCol w="4473575">
                  <a:extLst>
                    <a:ext uri="{9D8B030D-6E8A-4147-A177-3AD203B41FA5}">
                      <a16:colId xmlns:a16="http://schemas.microsoft.com/office/drawing/2014/main" val="1464682201"/>
                    </a:ext>
                  </a:extLst>
                </a:gridCol>
              </a:tblGrid>
              <a:tr h="363086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Catégorie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135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Matériels (réseau)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41 978€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46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Personnels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7 680€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69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Autres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36 222€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65574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31BB9A23-F966-4704-85AD-B127F9B28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360464"/>
              </p:ext>
            </p:extLst>
          </p:nvPr>
        </p:nvGraphicFramePr>
        <p:xfrm>
          <a:off x="1408111" y="3570679"/>
          <a:ext cx="89471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575">
                  <a:extLst>
                    <a:ext uri="{9D8B030D-6E8A-4147-A177-3AD203B41FA5}">
                      <a16:colId xmlns:a16="http://schemas.microsoft.com/office/drawing/2014/main" val="1748916977"/>
                    </a:ext>
                  </a:extLst>
                </a:gridCol>
                <a:gridCol w="4473575">
                  <a:extLst>
                    <a:ext uri="{9D8B030D-6E8A-4147-A177-3AD203B41FA5}">
                      <a16:colId xmlns:a16="http://schemas.microsoft.com/office/drawing/2014/main" val="3777768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Catégorie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240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Prix d’entrées(~1700personnes 30euro)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51 000€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297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Stands (13)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45 800€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335662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D8416338-BDCE-4CA1-8F23-D5AC5AE86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882482"/>
              </p:ext>
            </p:extLst>
          </p:nvPr>
        </p:nvGraphicFramePr>
        <p:xfrm>
          <a:off x="1408111" y="5004753"/>
          <a:ext cx="894714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383">
                  <a:extLst>
                    <a:ext uri="{9D8B030D-6E8A-4147-A177-3AD203B41FA5}">
                      <a16:colId xmlns:a16="http://schemas.microsoft.com/office/drawing/2014/main" val="3844674576"/>
                    </a:ext>
                  </a:extLst>
                </a:gridCol>
                <a:gridCol w="2982383">
                  <a:extLst>
                    <a:ext uri="{9D8B030D-6E8A-4147-A177-3AD203B41FA5}">
                      <a16:colId xmlns:a16="http://schemas.microsoft.com/office/drawing/2014/main" val="2190554066"/>
                    </a:ext>
                  </a:extLst>
                </a:gridCol>
                <a:gridCol w="2982383">
                  <a:extLst>
                    <a:ext uri="{9D8B030D-6E8A-4147-A177-3AD203B41FA5}">
                      <a16:colId xmlns:a16="http://schemas.microsoft.com/office/drawing/2014/main" val="350449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Somme des revenues (en €)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Somme des Coûts (en €)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Bénéfices (en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74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96 800€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85 880€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10 920€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065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567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08530D-467A-449C-B5B4-D7A29E3A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Budget Optimiste</a:t>
            </a:r>
            <a:endParaRPr lang="en-US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929B5567-7C23-4D13-98E0-45403331CD3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08112" y="1853248"/>
          <a:ext cx="894715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575">
                  <a:extLst>
                    <a:ext uri="{9D8B030D-6E8A-4147-A177-3AD203B41FA5}">
                      <a16:colId xmlns:a16="http://schemas.microsoft.com/office/drawing/2014/main" val="1066298934"/>
                    </a:ext>
                  </a:extLst>
                </a:gridCol>
                <a:gridCol w="4473575">
                  <a:extLst>
                    <a:ext uri="{9D8B030D-6E8A-4147-A177-3AD203B41FA5}">
                      <a16:colId xmlns:a16="http://schemas.microsoft.com/office/drawing/2014/main" val="1464682201"/>
                    </a:ext>
                  </a:extLst>
                </a:gridCol>
              </a:tblGrid>
              <a:tr h="363086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Catégorie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135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Matériels (réseau)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41 978€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46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Personnels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7 680€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69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Autres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36 222€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65574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31BB9A23-F966-4704-85AD-B127F9B28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199199"/>
              </p:ext>
            </p:extLst>
          </p:nvPr>
        </p:nvGraphicFramePr>
        <p:xfrm>
          <a:off x="1408111" y="3570679"/>
          <a:ext cx="89471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575">
                  <a:extLst>
                    <a:ext uri="{9D8B030D-6E8A-4147-A177-3AD203B41FA5}">
                      <a16:colId xmlns:a16="http://schemas.microsoft.com/office/drawing/2014/main" val="1748916977"/>
                    </a:ext>
                  </a:extLst>
                </a:gridCol>
                <a:gridCol w="4473575">
                  <a:extLst>
                    <a:ext uri="{9D8B030D-6E8A-4147-A177-3AD203B41FA5}">
                      <a16:colId xmlns:a16="http://schemas.microsoft.com/office/drawing/2014/main" val="3777768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Catégorie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240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Prix d’entrées(~2500personnes 30euro)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75 000€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297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Stands (21)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73 600€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335662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D8416338-BDCE-4CA1-8F23-D5AC5AE86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025096"/>
              </p:ext>
            </p:extLst>
          </p:nvPr>
        </p:nvGraphicFramePr>
        <p:xfrm>
          <a:off x="1408111" y="5004753"/>
          <a:ext cx="894714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383">
                  <a:extLst>
                    <a:ext uri="{9D8B030D-6E8A-4147-A177-3AD203B41FA5}">
                      <a16:colId xmlns:a16="http://schemas.microsoft.com/office/drawing/2014/main" val="3844674576"/>
                    </a:ext>
                  </a:extLst>
                </a:gridCol>
                <a:gridCol w="2982383">
                  <a:extLst>
                    <a:ext uri="{9D8B030D-6E8A-4147-A177-3AD203B41FA5}">
                      <a16:colId xmlns:a16="http://schemas.microsoft.com/office/drawing/2014/main" val="2190554066"/>
                    </a:ext>
                  </a:extLst>
                </a:gridCol>
                <a:gridCol w="2982383">
                  <a:extLst>
                    <a:ext uri="{9D8B030D-6E8A-4147-A177-3AD203B41FA5}">
                      <a16:colId xmlns:a16="http://schemas.microsoft.com/office/drawing/2014/main" val="350449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Somme des revenues (en €)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Somme des Coûts (en €)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Bénéfices (en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74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148 600€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85 880€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62 720€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065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797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E70C42-A11D-432F-B4BF-7E85A6362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Publicités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75F06A-951B-449E-8160-1675F366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fr-FR" dirty="0"/>
              <a:t>Nos sponsors bénéficieront de bannières, logos, publicités sur grand écran ainsi que des stands pour les promouvoir</a:t>
            </a:r>
          </a:p>
          <a:p>
            <a:pPr>
              <a:buClr>
                <a:schemeClr val="accent2"/>
              </a:buClr>
            </a:pPr>
            <a:endParaRPr lang="fr-FR" dirty="0"/>
          </a:p>
          <a:p>
            <a:pPr>
              <a:buClr>
                <a:schemeClr val="accent2"/>
              </a:buClr>
            </a:pPr>
            <a:r>
              <a:rPr lang="fr-FR" dirty="0"/>
              <a:t>Un apport non négligeable pour les marques</a:t>
            </a:r>
          </a:p>
          <a:p>
            <a:pPr>
              <a:buClr>
                <a:schemeClr val="accent2"/>
              </a:buClr>
            </a:pPr>
            <a:endParaRPr lang="fr-FR" dirty="0"/>
          </a:p>
          <a:p>
            <a:pPr>
              <a:buClr>
                <a:schemeClr val="accent2"/>
              </a:buClr>
            </a:pPr>
            <a:r>
              <a:rPr lang="fr-FR" dirty="0"/>
              <a:t>Des stands leurs seront même réservés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675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784373-7944-41B1-BD28-05A164662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Nous soutenir</a:t>
            </a:r>
            <a:br>
              <a:rPr lang="fr-FR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0CA917-F610-4146-B906-4A725DA8F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fr-FR" dirty="0"/>
              <a:t>Pour participer à notre aventure devenez notre sponsor ! Pour cela rien de plus simple en échange de somme d’argent ou de service rendu, votre publicité apparaitra sur notre grand écran, des bannières, ainsi qu’un stand pour vous !</a:t>
            </a:r>
          </a:p>
          <a:p>
            <a:pPr>
              <a:buClr>
                <a:schemeClr val="accent2"/>
              </a:buClr>
            </a:pPr>
            <a:endParaRPr lang="fr-FR" dirty="0"/>
          </a:p>
          <a:p>
            <a:pPr>
              <a:buClr>
                <a:schemeClr val="accent2"/>
              </a:buClr>
            </a:pPr>
            <a:r>
              <a:rPr lang="fr-FR" dirty="0"/>
              <a:t>Ainsi vous deviendrez des ambassadeurs de CES’ESPORT 2019</a:t>
            </a:r>
          </a:p>
          <a:p>
            <a:pPr>
              <a:buClr>
                <a:schemeClr val="accent2"/>
              </a:buClr>
            </a:pPr>
            <a:endParaRPr lang="fr-FR" dirty="0"/>
          </a:p>
          <a:p>
            <a:pPr>
              <a:buClr>
                <a:schemeClr val="accent2"/>
              </a:buClr>
            </a:pPr>
            <a:r>
              <a:rPr lang="fr-FR" dirty="0"/>
              <a:t>Le partenariat est gagnant / gagnant aidez-nous financièrement et valoriser votre image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086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8472B5F-0D65-4D48-A084-0ED5F5E2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88" y="2978611"/>
            <a:ext cx="3522879" cy="731032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8AE0B3-1816-4CBE-AD45-9D1B19618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704050"/>
            <a:ext cx="5919503" cy="56092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fr-FR" sz="1600" dirty="0"/>
              <a:t>Qu’est ce qu’une LAN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fr-FR" sz="1600" dirty="0"/>
              <a:t>Présentation CES’ESPORT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fr-FR" sz="1600" dirty="0"/>
              <a:t>Réseau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fr-FR" sz="1600" dirty="0"/>
              <a:t>Tournois 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fr-FR" sz="1600" dirty="0"/>
              <a:t>Cash Price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fr-FR" sz="1600" dirty="0"/>
              <a:t>Autres évènement 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fr-FR" sz="1600" dirty="0"/>
              <a:t>Médiatisation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fr-FR" sz="1600" dirty="0"/>
              <a:t>Les marques 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fr-FR" sz="1600" dirty="0"/>
              <a:t>Guest 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fr-FR" sz="1600" dirty="0"/>
              <a:t>Aménagement 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fr-FR" sz="1600" dirty="0"/>
              <a:t>Budget 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fr-FR" sz="1600" dirty="0"/>
              <a:t>Publicité 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fr-FR" sz="1600" dirty="0"/>
              <a:t>Nous soutenir 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fr-FR" sz="1600" dirty="0"/>
              <a:t>Nous contacter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fr-FR" sz="1600" dirty="0"/>
              <a:t>Question </a:t>
            </a:r>
          </a:p>
        </p:txBody>
      </p:sp>
    </p:spTree>
    <p:extLst>
      <p:ext uri="{BB962C8B-B14F-4D97-AF65-F5344CB8AC3E}">
        <p14:creationId xmlns:p14="http://schemas.microsoft.com/office/powerpoint/2010/main" val="556685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E9BD4E-122D-4EF1-A6F2-CC2F0154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ctr"/>
            <a:br>
              <a:rPr lang="fr-FR" dirty="0">
                <a:solidFill>
                  <a:srgbClr val="FFFFFF"/>
                </a:solidFill>
              </a:rPr>
            </a:br>
            <a:r>
              <a:rPr lang="fr-FR" dirty="0">
                <a:solidFill>
                  <a:srgbClr val="FFFFFF"/>
                </a:solidFill>
              </a:rPr>
              <a:t>Nous contacter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BAB7D0-466C-4B30-BE6E-9132B2194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fr-FR" dirty="0"/>
              <a:t>Vous souhaitez avoir plus d’information sur l’événement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buClr>
                <a:schemeClr val="accent2"/>
              </a:buClr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2"/>
              </a:buClr>
            </a:pPr>
            <a:r>
              <a:rPr lang="fr-FR" dirty="0">
                <a:latin typeface="+mn-lt"/>
                <a:cs typeface="Arial" panose="020B0604020202020204" pitchFamily="34" charset="0"/>
              </a:rPr>
              <a:t>Ecrivez nous par mail :</a:t>
            </a:r>
          </a:p>
          <a:p>
            <a:pPr marL="0" indent="0">
              <a:buClr>
                <a:schemeClr val="accent2"/>
              </a:buClr>
              <a:buNone/>
            </a:pPr>
            <a:r>
              <a:rPr lang="fr-FR" dirty="0">
                <a:latin typeface="+mn-lt"/>
                <a:cs typeface="Arial" panose="020B0604020202020204" pitchFamily="34" charset="0"/>
                <a:hlinkClick r:id="rId2"/>
              </a:rPr>
              <a:t>cesesport@viacesi.fr</a:t>
            </a:r>
            <a:endParaRPr lang="fr-FR" dirty="0">
              <a:latin typeface="+mn-lt"/>
              <a:cs typeface="Arial" panose="020B0604020202020204" pitchFamily="34" charset="0"/>
            </a:endParaRPr>
          </a:p>
          <a:p>
            <a:pPr>
              <a:buClr>
                <a:schemeClr val="accent2"/>
              </a:buClr>
            </a:pPr>
            <a:endParaRPr lang="fr-FR" dirty="0">
              <a:latin typeface="+mn-lt"/>
              <a:cs typeface="Arial" panose="020B0604020202020204" pitchFamily="34" charset="0"/>
            </a:endParaRPr>
          </a:p>
          <a:p>
            <a:pPr>
              <a:buClr>
                <a:schemeClr val="accent2"/>
              </a:buClr>
            </a:pPr>
            <a:r>
              <a:rPr lang="fr-FR" dirty="0">
                <a:latin typeface="+mn-lt"/>
                <a:cs typeface="Arial" panose="020B0604020202020204" pitchFamily="34" charset="0"/>
              </a:rPr>
              <a:t>Appelez nous:</a:t>
            </a:r>
          </a:p>
          <a:p>
            <a:pPr marL="0" indent="0">
              <a:buNone/>
            </a:pPr>
            <a:r>
              <a:rPr lang="fr-FR" dirty="0">
                <a:latin typeface="+mn-lt"/>
                <a:cs typeface="Arial" panose="020B0604020202020204" pitchFamily="34" charset="0"/>
              </a:rPr>
              <a:t>Rania 06-66-52-59-95</a:t>
            </a:r>
          </a:p>
          <a:p>
            <a:pPr marL="0" indent="0">
              <a:buNone/>
            </a:pPr>
            <a:r>
              <a:rPr lang="fr-FR" dirty="0">
                <a:latin typeface="+mn-lt"/>
                <a:cs typeface="Arial" panose="020B0604020202020204" pitchFamily="34" charset="0"/>
              </a:rPr>
              <a:t>Paulin 06-89-56-66-10</a:t>
            </a:r>
          </a:p>
        </p:txBody>
      </p:sp>
    </p:spTree>
    <p:extLst>
      <p:ext uri="{BB962C8B-B14F-4D97-AF65-F5344CB8AC3E}">
        <p14:creationId xmlns:p14="http://schemas.microsoft.com/office/powerpoint/2010/main" val="1047851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15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52" name="Picture 15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53" name="Oval 16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54" name="Picture 16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55" name="Picture 16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56" name="Rectangle 16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7" name="Rectangle 169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4DB21B-48D4-4811-9F00-CFBC2CB75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Merci pour tout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76C3565B-50A3-41CC-83E6-E90FEA00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5967" y="4588329"/>
            <a:ext cx="4158334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sp>
        <p:nvSpPr>
          <p:cNvPr id="1058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9" name="Freeform: Shape 173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1060" name="Rectangle 175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https://media.discordapp.net/attachments/491670280608022531/524872822229827584/Logo.png?width=640&amp;height=640">
            <a:extLst>
              <a:ext uri="{FF2B5EF4-FFF2-40B4-BE49-F238E27FC236}">
                <a16:creationId xmlns:a16="http://schemas.microsoft.com/office/drawing/2014/main" id="{237226AB-8FD6-4B09-A75B-8FBDEBDF7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9252"/>
          <a:stretch/>
        </p:blipFill>
        <p:spPr bwMode="auto">
          <a:xfrm>
            <a:off x="643854" y="955682"/>
            <a:ext cx="5450557" cy="49461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088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DFCBC7-58FD-4C80-9893-E1B2552EA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Des questions ?</a:t>
            </a:r>
          </a:p>
        </p:txBody>
      </p:sp>
      <p:sp>
        <p:nvSpPr>
          <p:cNvPr id="41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Graphic 6">
            <a:extLst>
              <a:ext uri="{FF2B5EF4-FFF2-40B4-BE49-F238E27FC236}">
                <a16:creationId xmlns:a16="http://schemas.microsoft.com/office/drawing/2014/main" id="{F0C14E4C-5405-4ED5-AAB5-7CB66251C7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2866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25F939-9559-45CE-85F0-9EC285B3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Qu’est ce qu’une LAN Party 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3A68A2-9916-48DE-9522-2C71955CC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fr-FR" dirty="0"/>
              <a:t>Rassemblement de joueurs de jeux vidéos pour des tournois</a:t>
            </a:r>
          </a:p>
          <a:p>
            <a:endParaRPr lang="fr-FR" dirty="0"/>
          </a:p>
          <a:p>
            <a:pPr>
              <a:buClr>
                <a:schemeClr val="accent2"/>
              </a:buClr>
              <a:buFont typeface="Wingdings 3" panose="05040102010807070707" pitchFamily="18" charset="2"/>
              <a:buChar char=""/>
            </a:pPr>
            <a:r>
              <a:rPr lang="fr-FR" dirty="0"/>
              <a:t>Lieu convivial permettant d’échanger entre joueurs</a:t>
            </a:r>
          </a:p>
          <a:p>
            <a:endParaRPr lang="fr-FR" dirty="0"/>
          </a:p>
          <a:p>
            <a:pPr>
              <a:buClr>
                <a:schemeClr val="accent2"/>
              </a:buClr>
            </a:pPr>
            <a:r>
              <a:rPr lang="fr-FR" dirty="0"/>
              <a:t>Cela permet de casser la barrière virtuelle entre les joueurs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483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F47A34-CD0B-4812-A7E2-AEBCFAEF9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EBEBEB"/>
                </a:solidFill>
              </a:rPr>
              <a:t>Présentation de CES’ESPORT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46B13DB-8995-4347-83DC-45543D3ED1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941774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4571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B8724E-F007-4447-8249-E766BD93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423641"/>
            <a:ext cx="3108626" cy="4572000"/>
          </a:xfrm>
        </p:spPr>
        <p:txBody>
          <a:bodyPr anchor="ctr">
            <a:normAutofit/>
          </a:bodyPr>
          <a:lstStyle/>
          <a:p>
            <a:pPr algn="ctr"/>
            <a:r>
              <a:rPr lang="fr-FR" dirty="0">
                <a:solidFill>
                  <a:srgbClr val="F2F2F2"/>
                </a:solidFill>
              </a:rPr>
              <a:t>Réseau</a:t>
            </a:r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2" name="Espace réservé du contenu 2">
            <a:extLst>
              <a:ext uri="{FF2B5EF4-FFF2-40B4-BE49-F238E27FC236}">
                <a16:creationId xmlns:a16="http://schemas.microsoft.com/office/drawing/2014/main" id="{80F20CF8-3D25-44B3-97EC-F4E6510C2E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498780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5447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5A6BB9-6227-472D-9199-8D9548EE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 algn="ctr"/>
            <a:r>
              <a:rPr lang="fr-FR"/>
              <a:t>Réseau</a:t>
            </a:r>
            <a:endParaRPr lang="fr-FR" dirty="0"/>
          </a:p>
        </p:txBody>
      </p:sp>
      <p:pic>
        <p:nvPicPr>
          <p:cNvPr id="3076" name="Picture 4" descr="https://cdn.discordapp.com/attachments/497010698778443776/525618372612849669/unknown.png">
            <a:extLst>
              <a:ext uri="{FF2B5EF4-FFF2-40B4-BE49-F238E27FC236}">
                <a16:creationId xmlns:a16="http://schemas.microsoft.com/office/drawing/2014/main" id="{5646B1A1-1AEF-4C06-AA1B-08D31622AE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49" y="1594559"/>
            <a:ext cx="10651901" cy="443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542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49811D-4144-4356-B22E-FADE969F3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Tournois</a:t>
            </a:r>
          </a:p>
        </p:txBody>
      </p:sp>
      <p:sp>
        <p:nvSpPr>
          <p:cNvPr id="71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1D65A06F-4B56-402D-97AA-466CC32EE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0EB1784-FDF9-4C6D-84DF-46C42CC94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Ã©sultat de recherche d'images pour &quot;league of legend&quot;">
            <a:extLst>
              <a:ext uri="{FF2B5EF4-FFF2-40B4-BE49-F238E27FC236}">
                <a16:creationId xmlns:a16="http://schemas.microsoft.com/office/drawing/2014/main" id="{3E95747B-817B-4F6A-A789-81550CFAC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7" y="288157"/>
            <a:ext cx="4838186" cy="19352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432FBE32-309F-4B9A-9B6B-6A7EC643F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fr-FR" dirty="0"/>
              <a:t>Deux tournois majeurs : </a:t>
            </a:r>
          </a:p>
          <a:p>
            <a:pPr marL="0" indent="0" algn="ctr">
              <a:buNone/>
            </a:pPr>
            <a:r>
              <a:rPr lang="fr-FR" dirty="0"/>
              <a:t>CS GO et League of </a:t>
            </a:r>
            <a:r>
              <a:rPr lang="fr-FR" dirty="0" err="1"/>
              <a:t>Legend</a:t>
            </a:r>
            <a:endParaRPr lang="fr-FR" dirty="0"/>
          </a:p>
          <a:p>
            <a:endParaRPr lang="fr-FR" dirty="0"/>
          </a:p>
          <a:p>
            <a:r>
              <a:rPr lang="fr-FR" dirty="0"/>
              <a:t>Trois tournois mineurs :</a:t>
            </a:r>
          </a:p>
          <a:p>
            <a:pPr marL="0" indent="0" algn="ctr">
              <a:buNone/>
            </a:pPr>
            <a:r>
              <a:rPr lang="fr-FR" dirty="0"/>
              <a:t>Rocket League, PUBG et 	                          </a:t>
            </a:r>
            <a:r>
              <a:rPr lang="fr-FR" dirty="0" err="1"/>
              <a:t>Hearthstone</a:t>
            </a:r>
            <a:r>
              <a:rPr lang="fr-FR" dirty="0"/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1C3DEF-8D37-4263-B20B-5D53EC581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899" y="2052918"/>
            <a:ext cx="2244013" cy="2244013"/>
          </a:xfrm>
          <a:prstGeom prst="rect">
            <a:avLst/>
          </a:prstGeom>
          <a:effectLst/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CA34D5E-B881-43D5-8329-7CF33E132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935" y="4770049"/>
            <a:ext cx="2790825" cy="1638300"/>
          </a:xfrm>
          <a:prstGeom prst="rect">
            <a:avLst/>
          </a:prstGeom>
        </p:spPr>
      </p:pic>
      <p:pic>
        <p:nvPicPr>
          <p:cNvPr id="1028" name="Picture 4" descr="RÃ©sultat de recherche d'images pour &quot;rocket league logo&quot;">
            <a:extLst>
              <a:ext uri="{FF2B5EF4-FFF2-40B4-BE49-F238E27FC236}">
                <a16:creationId xmlns:a16="http://schemas.microsoft.com/office/drawing/2014/main" id="{1D08C889-83DB-43CC-B379-F5A80AD61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890" y="1952507"/>
            <a:ext cx="2139470" cy="285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hearthstone logo&quot;">
            <a:extLst>
              <a:ext uri="{FF2B5EF4-FFF2-40B4-BE49-F238E27FC236}">
                <a16:creationId xmlns:a16="http://schemas.microsoft.com/office/drawing/2014/main" id="{3B38B6DE-EEE3-4D25-98F3-D6C812122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171" y="337882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827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A3DA6D-FED2-4369-9ACD-B578C8790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5627181E-8B3E-4EFB-8F43-17296B86C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9ADA17-7B93-4E4B-999D-6D0FF62F2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fr-FR">
                <a:solidFill>
                  <a:srgbClr val="EBEBEB"/>
                </a:solidFill>
              </a:rPr>
              <a:t>Cash price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3C72DE-4C01-4F6C-9020-327690ADA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2E45DBDE-EAD7-4DEE-B77D-577BBB0A1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0FDF78-67E3-430C-A341-C88830112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6578592" cy="3658689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fr-FR" dirty="0"/>
              <a:t>15 000 € de Cash Price pour tous les jeux et cosplay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5F1712EE-6E45-480D-9490-7CDF3588B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887580"/>
              </p:ext>
            </p:extLst>
          </p:nvPr>
        </p:nvGraphicFramePr>
        <p:xfrm>
          <a:off x="1719265" y="4048229"/>
          <a:ext cx="7416163" cy="13160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9505">
                  <a:extLst>
                    <a:ext uri="{9D8B030D-6E8A-4147-A177-3AD203B41FA5}">
                      <a16:colId xmlns:a16="http://schemas.microsoft.com/office/drawing/2014/main" val="1929162722"/>
                    </a:ext>
                  </a:extLst>
                </a:gridCol>
                <a:gridCol w="903041">
                  <a:extLst>
                    <a:ext uri="{9D8B030D-6E8A-4147-A177-3AD203B41FA5}">
                      <a16:colId xmlns:a16="http://schemas.microsoft.com/office/drawing/2014/main" val="3681301176"/>
                    </a:ext>
                  </a:extLst>
                </a:gridCol>
                <a:gridCol w="1411616">
                  <a:extLst>
                    <a:ext uri="{9D8B030D-6E8A-4147-A177-3AD203B41FA5}">
                      <a16:colId xmlns:a16="http://schemas.microsoft.com/office/drawing/2014/main" val="2690843572"/>
                    </a:ext>
                  </a:extLst>
                </a:gridCol>
                <a:gridCol w="923029">
                  <a:extLst>
                    <a:ext uri="{9D8B030D-6E8A-4147-A177-3AD203B41FA5}">
                      <a16:colId xmlns:a16="http://schemas.microsoft.com/office/drawing/2014/main" val="733532692"/>
                    </a:ext>
                  </a:extLst>
                </a:gridCol>
                <a:gridCol w="891934">
                  <a:extLst>
                    <a:ext uri="{9D8B030D-6E8A-4147-A177-3AD203B41FA5}">
                      <a16:colId xmlns:a16="http://schemas.microsoft.com/office/drawing/2014/main" val="2162923120"/>
                    </a:ext>
                  </a:extLst>
                </a:gridCol>
                <a:gridCol w="1000758">
                  <a:extLst>
                    <a:ext uri="{9D8B030D-6E8A-4147-A177-3AD203B41FA5}">
                      <a16:colId xmlns:a16="http://schemas.microsoft.com/office/drawing/2014/main" val="1831146298"/>
                    </a:ext>
                  </a:extLst>
                </a:gridCol>
                <a:gridCol w="1056280">
                  <a:extLst>
                    <a:ext uri="{9D8B030D-6E8A-4147-A177-3AD203B41FA5}">
                      <a16:colId xmlns:a16="http://schemas.microsoft.com/office/drawing/2014/main" val="2284932046"/>
                    </a:ext>
                  </a:extLst>
                </a:gridCol>
              </a:tblGrid>
              <a:tr h="506218"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fr-FR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PUBG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err="1">
                          <a:effectLst/>
                        </a:rPr>
                        <a:t>Hearthstone</a:t>
                      </a:r>
                      <a:endParaRPr lang="fr-FR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CS GO</a:t>
                      </a:r>
                      <a:endParaRPr lang="fr-FR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LOL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Rocket League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Cosplay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extLst>
                  <a:ext uri="{0D108BD9-81ED-4DB2-BD59-A6C34878D82A}">
                    <a16:rowId xmlns:a16="http://schemas.microsoft.com/office/drawing/2014/main" val="3568752704"/>
                  </a:ext>
                </a:extLst>
              </a:tr>
              <a:tr h="269933"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Premier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500€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500€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2500€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2500€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1500€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700€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extLst>
                  <a:ext uri="{0D108BD9-81ED-4DB2-BD59-A6C34878D82A}">
                    <a16:rowId xmlns:a16="http://schemas.microsoft.com/office/drawing/2014/main" val="4287455567"/>
                  </a:ext>
                </a:extLst>
              </a:tr>
              <a:tr h="269933"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Deuxième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300€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300€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1500€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1500€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900€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500€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extLst>
                  <a:ext uri="{0D108BD9-81ED-4DB2-BD59-A6C34878D82A}">
                    <a16:rowId xmlns:a16="http://schemas.microsoft.com/office/drawing/2014/main" val="174187460"/>
                  </a:ext>
                </a:extLst>
              </a:tr>
              <a:tr h="269933"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Troisième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100€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100€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500€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500€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300€</a:t>
                      </a:r>
                      <a:endParaRPr lang="fr-FR" sz="1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4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300€</a:t>
                      </a:r>
                      <a:endParaRPr lang="fr-FR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455" marR="53455" marT="0" marB="0"/>
                </a:tc>
                <a:extLst>
                  <a:ext uri="{0D108BD9-81ED-4DB2-BD59-A6C34878D82A}">
                    <a16:rowId xmlns:a16="http://schemas.microsoft.com/office/drawing/2014/main" val="253688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126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6290E2-F1F8-41FB-ABDD-8F676223F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D’autres événements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D8FA77-52CE-438E-A4AF-A1DA85461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fr-FR" dirty="0"/>
              <a:t>Un concours de cosplay</a:t>
            </a:r>
          </a:p>
          <a:p>
            <a:pPr>
              <a:buClr>
                <a:schemeClr val="accent2"/>
              </a:buClr>
            </a:pPr>
            <a:endParaRPr lang="fr-FR" dirty="0"/>
          </a:p>
          <a:p>
            <a:pPr>
              <a:buClr>
                <a:schemeClr val="accent2"/>
              </a:buClr>
            </a:pPr>
            <a:r>
              <a:rPr lang="fr-FR" dirty="0"/>
              <a:t>Une présentation de drone </a:t>
            </a:r>
          </a:p>
          <a:p>
            <a:pPr>
              <a:buClr>
                <a:schemeClr val="accent2"/>
              </a:buClr>
            </a:pPr>
            <a:endParaRPr lang="fr-FR" dirty="0"/>
          </a:p>
          <a:p>
            <a:pPr>
              <a:buClr>
                <a:schemeClr val="accent2"/>
              </a:buClr>
            </a:pPr>
            <a:r>
              <a:rPr lang="fr-FR" dirty="0"/>
              <a:t>Démonstration de sabre laser</a:t>
            </a:r>
          </a:p>
          <a:p>
            <a:pPr>
              <a:buClr>
                <a:schemeClr val="accent2"/>
              </a:buClr>
            </a:pPr>
            <a:endParaRPr lang="fr-FR" dirty="0"/>
          </a:p>
          <a:p>
            <a:pPr>
              <a:buClr>
                <a:schemeClr val="accent2"/>
              </a:buClr>
            </a:pPr>
            <a:r>
              <a:rPr lang="fr-FR" dirty="0"/>
              <a:t>Ainsi qu’un espace dédié au dédicace et bien d’autres</a:t>
            </a:r>
          </a:p>
        </p:txBody>
      </p:sp>
    </p:spTree>
    <p:extLst>
      <p:ext uri="{BB962C8B-B14F-4D97-AF65-F5344CB8AC3E}">
        <p14:creationId xmlns:p14="http://schemas.microsoft.com/office/powerpoint/2010/main" val="187280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623</Words>
  <Application>Microsoft Office PowerPoint</Application>
  <PresentationFormat>Grand écran</PresentationFormat>
  <Paragraphs>206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Abadi</vt:lpstr>
      <vt:lpstr>Arial</vt:lpstr>
      <vt:lpstr>Calibri</vt:lpstr>
      <vt:lpstr>Century Gothic</vt:lpstr>
      <vt:lpstr>Times New Roman</vt:lpstr>
      <vt:lpstr>Wingdings 3</vt:lpstr>
      <vt:lpstr>Ion</vt:lpstr>
      <vt:lpstr>Présentation PowerPoint</vt:lpstr>
      <vt:lpstr>Sommaire</vt:lpstr>
      <vt:lpstr>Qu’est ce qu’une LAN Party ?</vt:lpstr>
      <vt:lpstr>Présentation de CES’ESPORT</vt:lpstr>
      <vt:lpstr>Réseau</vt:lpstr>
      <vt:lpstr>Réseau</vt:lpstr>
      <vt:lpstr>Tournois</vt:lpstr>
      <vt:lpstr>Cash price</vt:lpstr>
      <vt:lpstr>D’autres événements</vt:lpstr>
      <vt:lpstr>Médiatisation</vt:lpstr>
      <vt:lpstr>Les marques nous font confiance</vt:lpstr>
      <vt:lpstr>Guest</vt:lpstr>
      <vt:lpstr>Aménagement de la salle </vt:lpstr>
      <vt:lpstr>Cable managment </vt:lpstr>
      <vt:lpstr>Budget Pessimiste</vt:lpstr>
      <vt:lpstr>Budget Moyen</vt:lpstr>
      <vt:lpstr>Budget Optimiste</vt:lpstr>
      <vt:lpstr>Publicités</vt:lpstr>
      <vt:lpstr>Nous soutenir </vt:lpstr>
      <vt:lpstr> Nous contacter</vt:lpstr>
      <vt:lpstr>Merci pour tout </vt:lpstr>
      <vt:lpstr>Des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SELLIER XAVIER</dc:creator>
  <cp:lastModifiedBy>SELLIER XAVIER</cp:lastModifiedBy>
  <cp:revision>5</cp:revision>
  <dcterms:created xsi:type="dcterms:W3CDTF">2018-12-21T12:03:52Z</dcterms:created>
  <dcterms:modified xsi:type="dcterms:W3CDTF">2018-12-21T15:36:46Z</dcterms:modified>
</cp:coreProperties>
</file>